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E313657-53B0-45F2-A445-9A2AC5A77640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7B4655-0FAD-49EC-A5D4-7D4A54F49A2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28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6EF7860-B2E6-4F85-B600-7D9CAA39E8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31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5F63FE-B5AA-45B0-9DA4-44585F27D2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686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694E1F-36F3-46F1-9E0C-A28BC79612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137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310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70D685-34E6-4854-96E5-378C1135E1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900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A5E2A3-C7A2-45C4-8893-02BEF0C26B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519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4D6F50-34C0-41FF-9FED-3BF01B0D22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05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2C5A3A-ADF0-4A8F-A721-7B5776C7424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88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6F2477-6FA9-46EA-8634-719D17A2D1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966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7AC21C-7AEE-405E-B575-E096D8968B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292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2E1224-728B-48FB-8E55-19305124AB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636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 hail the </a:t>
            </a:r>
            <a:r>
              <a:rPr lang="en-GB" b="1" dirty="0" err="1">
                <a:solidFill>
                  <a:srgbClr val="FFFF00"/>
                </a:solidFill>
              </a:rPr>
              <a:t>pow’r</a:t>
            </a:r>
            <a:r>
              <a:rPr lang="en-GB" b="1" dirty="0">
                <a:solidFill>
                  <a:srgbClr val="FFFF00"/>
                </a:solidFill>
              </a:rPr>
              <a:t> of Jesus’ name!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Let angels prostrate fall;</a:t>
            </a:r>
            <a:endParaRPr lang="en-NZ" dirty="0"/>
          </a:p>
          <a:p>
            <a:r>
              <a:rPr lang="en-GB" dirty="0"/>
              <a:t>	bring forth the royal diadem,</a:t>
            </a:r>
            <a:endParaRPr lang="en-NZ" dirty="0"/>
          </a:p>
          <a:p>
            <a:r>
              <a:rPr lang="en-GB" dirty="0"/>
              <a:t>	and crown him,</a:t>
            </a:r>
            <a:endParaRPr lang="en-NZ" dirty="0"/>
          </a:p>
          <a:p>
            <a:r>
              <a:rPr lang="en-GB" dirty="0"/>
              <a:t>		crown him, crown him,</a:t>
            </a:r>
            <a:endParaRPr lang="en-NZ" dirty="0"/>
          </a:p>
          <a:p>
            <a:r>
              <a:rPr lang="en-GB" dirty="0"/>
              <a:t>		crown him Lord of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4" y="6524625"/>
            <a:ext cx="44650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/>
              <a:t>208 - alternative tune </a:t>
            </a:r>
            <a:r>
              <a:rPr lang="en-NZ" altLang="en-US" sz="1200" dirty="0" smtClean="0"/>
              <a:t>MILES LANE]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Crown him, ye martyrs of your God,</a:t>
            </a:r>
            <a:endParaRPr lang="en-NZ" dirty="0"/>
          </a:p>
          <a:p>
            <a:r>
              <a:rPr lang="en-GB" dirty="0"/>
              <a:t>	who from his altar call;</a:t>
            </a:r>
            <a:endParaRPr lang="en-NZ" dirty="0"/>
          </a:p>
          <a:p>
            <a:r>
              <a:rPr lang="en-GB" dirty="0"/>
              <a:t>	praise him whose way of pain ye trod,</a:t>
            </a:r>
            <a:endParaRPr lang="en-NZ" dirty="0"/>
          </a:p>
          <a:p>
            <a:r>
              <a:rPr lang="en-GB" dirty="0"/>
              <a:t>	and crown him,</a:t>
            </a:r>
            <a:endParaRPr lang="en-NZ" dirty="0"/>
          </a:p>
          <a:p>
            <a:r>
              <a:rPr lang="en-GB" dirty="0"/>
              <a:t>		crown him, crown him,</a:t>
            </a:r>
            <a:endParaRPr lang="en-NZ" dirty="0"/>
          </a:p>
          <a:p>
            <a:r>
              <a:rPr lang="en-GB" dirty="0"/>
              <a:t>		crown him Lord of all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 seed of Israel’s chosen race,</a:t>
            </a:r>
            <a:endParaRPr lang="en-NZ" dirty="0"/>
          </a:p>
          <a:p>
            <a:r>
              <a:rPr lang="en-GB" dirty="0"/>
              <a:t>	ye ransomed of the fall,</a:t>
            </a:r>
            <a:endParaRPr lang="en-NZ" dirty="0"/>
          </a:p>
          <a:p>
            <a:r>
              <a:rPr lang="en-GB" dirty="0"/>
              <a:t>	hail him who saves you by his grace,</a:t>
            </a:r>
            <a:endParaRPr lang="en-NZ" dirty="0"/>
          </a:p>
          <a:p>
            <a:r>
              <a:rPr lang="en-GB" dirty="0"/>
              <a:t>	and crown him,</a:t>
            </a:r>
            <a:endParaRPr lang="en-NZ" dirty="0"/>
          </a:p>
          <a:p>
            <a:r>
              <a:rPr lang="en-GB" dirty="0"/>
              <a:t>		crown him, crown him,</a:t>
            </a:r>
            <a:endParaRPr lang="en-NZ" dirty="0"/>
          </a:p>
          <a:p>
            <a:r>
              <a:rPr lang="en-GB" dirty="0"/>
              <a:t>		crown him Lord of 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07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Sinners, whose love can ne’er forget</a:t>
            </a:r>
            <a:endParaRPr lang="en-NZ" dirty="0"/>
          </a:p>
          <a:p>
            <a:r>
              <a:rPr lang="en-GB" dirty="0"/>
              <a:t>	the wormwood and the gall,</a:t>
            </a:r>
            <a:endParaRPr lang="en-NZ" dirty="0"/>
          </a:p>
          <a:p>
            <a:r>
              <a:rPr lang="en-GB" dirty="0"/>
              <a:t>	go, spread your trophies at his feet,</a:t>
            </a:r>
            <a:endParaRPr lang="en-NZ" dirty="0"/>
          </a:p>
          <a:p>
            <a:r>
              <a:rPr lang="en-GB" dirty="0"/>
              <a:t>	and crown him,</a:t>
            </a:r>
            <a:endParaRPr lang="en-NZ" dirty="0"/>
          </a:p>
          <a:p>
            <a:r>
              <a:rPr lang="en-GB" dirty="0"/>
              <a:t>		crown him, crown him,</a:t>
            </a:r>
            <a:endParaRPr lang="en-NZ" dirty="0"/>
          </a:p>
          <a:p>
            <a:r>
              <a:rPr lang="en-GB" dirty="0"/>
              <a:t>		crown him Lord of 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648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</a:t>
            </a:r>
            <a:r>
              <a:rPr lang="en-GB" dirty="0" err="1"/>
              <a:t>ev’ry</a:t>
            </a:r>
            <a:r>
              <a:rPr lang="en-GB" dirty="0"/>
              <a:t> kindred, </a:t>
            </a:r>
            <a:r>
              <a:rPr lang="en-GB" dirty="0" err="1"/>
              <a:t>ev’ry</a:t>
            </a:r>
            <a:r>
              <a:rPr lang="en-GB" dirty="0"/>
              <a:t> tribe</a:t>
            </a:r>
            <a:endParaRPr lang="en-NZ" dirty="0"/>
          </a:p>
          <a:p>
            <a:r>
              <a:rPr lang="en-GB" dirty="0"/>
              <a:t>	on this terrestrial ball,</a:t>
            </a:r>
            <a:endParaRPr lang="en-NZ" dirty="0"/>
          </a:p>
          <a:p>
            <a:r>
              <a:rPr lang="en-GB" dirty="0"/>
              <a:t>	to him all majesty ascribe,</a:t>
            </a:r>
            <a:endParaRPr lang="en-NZ" dirty="0"/>
          </a:p>
          <a:p>
            <a:r>
              <a:rPr lang="en-GB" dirty="0"/>
              <a:t>	and crown him,</a:t>
            </a:r>
            <a:endParaRPr lang="en-NZ" dirty="0"/>
          </a:p>
          <a:p>
            <a:r>
              <a:rPr lang="en-GB" dirty="0"/>
              <a:t>		crown him, crown him,</a:t>
            </a:r>
            <a:endParaRPr lang="en-NZ" dirty="0"/>
          </a:p>
          <a:p>
            <a:r>
              <a:rPr lang="en-GB" dirty="0"/>
              <a:t>		crown him Lord of 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469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that with yonder sacred throng</a:t>
            </a:r>
            <a:endParaRPr lang="en-NZ" dirty="0"/>
          </a:p>
          <a:p>
            <a:r>
              <a:rPr lang="en-GB" dirty="0"/>
              <a:t>	we at his feet may fall!</a:t>
            </a:r>
            <a:endParaRPr lang="en-NZ" dirty="0"/>
          </a:p>
          <a:p>
            <a:r>
              <a:rPr lang="en-GB" dirty="0"/>
              <a:t>	We’ll join the everlasting song,</a:t>
            </a:r>
            <a:endParaRPr lang="en-NZ" dirty="0"/>
          </a:p>
          <a:p>
            <a:r>
              <a:rPr lang="en-GB" dirty="0"/>
              <a:t>	and crown him,</a:t>
            </a:r>
            <a:endParaRPr lang="en-NZ" dirty="0"/>
          </a:p>
          <a:p>
            <a:r>
              <a:rPr lang="en-GB" dirty="0"/>
              <a:t>		crown him, crown him,</a:t>
            </a:r>
            <a:endParaRPr lang="en-NZ" dirty="0"/>
          </a:p>
          <a:p>
            <a:r>
              <a:rPr lang="en-GB" dirty="0"/>
              <a:t>		crown him Lord of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208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All hail the power of Jesus’ name! (alternative tune MILES LANE)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1–5 Edward </a:t>
            </a:r>
            <a:r>
              <a:rPr lang="en-GB" sz="1000" dirty="0" err="1"/>
              <a:t>Perronet</a:t>
            </a:r>
            <a:r>
              <a:rPr lang="en-GB" sz="1000" dirty="0"/>
              <a:t>, 1780, alt.; </a:t>
            </a:r>
            <a:r>
              <a:rPr lang="en-GB" sz="1000" dirty="0" err="1"/>
              <a:t>st.</a:t>
            </a:r>
            <a:r>
              <a:rPr lang="en-GB" sz="1000" dirty="0"/>
              <a:t> 6 John </a:t>
            </a:r>
            <a:r>
              <a:rPr lang="en-GB" sz="1000" dirty="0" err="1"/>
              <a:t>Rippon</a:t>
            </a:r>
            <a:r>
              <a:rPr lang="en-GB" sz="1000" dirty="0"/>
              <a:t>, 1787, alt.</a:t>
            </a:r>
            <a:endParaRPr lang="en-NZ" sz="1000" dirty="0"/>
          </a:p>
          <a:p>
            <a:pPr algn="r"/>
            <a:r>
              <a:rPr lang="en-GB" sz="1000" dirty="0"/>
              <a:t>Tune: William </a:t>
            </a:r>
            <a:r>
              <a:rPr lang="en-GB" sz="1000" dirty="0" err="1"/>
              <a:t>Shrubsole</a:t>
            </a:r>
            <a:r>
              <a:rPr lang="en-GB" sz="1000" dirty="0"/>
              <a:t>, 1779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72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2014-03-01T06:52:01Z</dcterms:created>
  <dcterms:modified xsi:type="dcterms:W3CDTF">2014-03-23T09:47:15Z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