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0F8266-16BD-46FD-8A4C-3DDCE7038044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929728-EE5B-4A61-8EE5-4DB039E4710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89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ACD9228-E581-4481-A111-21107C87C6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604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F5AE9E-79A8-4425-B44D-CAE7DBFC6A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850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64ED3C-81BC-4845-9544-F35039512F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769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1AD7A3-5E10-43AB-B514-536D738EC8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994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3CDAD2-411F-476F-8375-61C736FD25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93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7C38C3-9971-4823-BC9D-6CE8489457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44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A76090-4E4C-4A9A-9861-02D203B888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649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6189BA-5D9A-4646-BE9E-EA6C02AEFB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23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FBED7F-9178-40B6-BAF5-C334D9F42E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95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4BEFAA-4EC2-4366-9FB1-2FB2F38E77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33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triumphant, ever reigning,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Saviour, Master, King!</a:t>
            </a:r>
            <a:endParaRPr lang="en-NZ" dirty="0"/>
          </a:p>
          <a:p>
            <a:r>
              <a:rPr lang="en-GB" dirty="0"/>
              <a:t>	Lord of </a:t>
            </a:r>
            <a:r>
              <a:rPr lang="en-GB" dirty="0" err="1"/>
              <a:t>heav’n</a:t>
            </a:r>
            <a:r>
              <a:rPr lang="en-GB" dirty="0"/>
              <a:t>, our lives sustaining,</a:t>
            </a:r>
            <a:endParaRPr lang="en-NZ" dirty="0"/>
          </a:p>
          <a:p>
            <a:r>
              <a:rPr lang="en-GB" dirty="0"/>
              <a:t>		hear us as we sing: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Yours the glory and the crown,</a:t>
            </a:r>
            <a:endParaRPr lang="en-NZ" i="1" dirty="0"/>
          </a:p>
          <a:p>
            <a:r>
              <a:rPr lang="en-GB" i="1" dirty="0"/>
              <a:t>	the high renown, </a:t>
            </a:r>
            <a:r>
              <a:rPr lang="en-GB" i="1" dirty="0" err="1"/>
              <a:t>th’eternal</a:t>
            </a:r>
            <a:r>
              <a:rPr lang="en-GB" i="1" dirty="0"/>
              <a:t> name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Word incarnate, truth revealing,</a:t>
            </a:r>
            <a:endParaRPr lang="en-NZ" dirty="0"/>
          </a:p>
          <a:p>
            <a:r>
              <a:rPr lang="en-GB" dirty="0"/>
              <a:t>		Son of Man on earth!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pow’r</a:t>
            </a:r>
            <a:r>
              <a:rPr lang="en-GB" dirty="0"/>
              <a:t> and majesty concealing</a:t>
            </a:r>
            <a:endParaRPr lang="en-NZ" dirty="0"/>
          </a:p>
          <a:p>
            <a:r>
              <a:rPr lang="en-GB" dirty="0"/>
              <a:t>		by your humble birth: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Yours the glory and the crown,</a:t>
            </a:r>
            <a:endParaRPr lang="en-NZ" i="1" dirty="0"/>
          </a:p>
          <a:p>
            <a:r>
              <a:rPr lang="en-GB" i="1" dirty="0"/>
              <a:t>	the high renown, </a:t>
            </a:r>
            <a:r>
              <a:rPr lang="en-GB" i="1" dirty="0" err="1"/>
              <a:t>th’eternal</a:t>
            </a:r>
            <a:r>
              <a:rPr lang="en-GB" i="1" dirty="0"/>
              <a:t>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err="1"/>
              <a:t>Suff’ring</a:t>
            </a:r>
            <a:r>
              <a:rPr lang="en-GB" dirty="0"/>
              <a:t> servant, scorned, ill-treated,</a:t>
            </a:r>
            <a:endParaRPr lang="en-NZ" dirty="0"/>
          </a:p>
          <a:p>
            <a:r>
              <a:rPr lang="en-GB" dirty="0"/>
              <a:t>		victim crucified!</a:t>
            </a:r>
            <a:endParaRPr lang="en-NZ" dirty="0"/>
          </a:p>
          <a:p>
            <a:r>
              <a:rPr lang="en-GB" dirty="0"/>
              <a:t>	death is through the cross defeated,</a:t>
            </a:r>
            <a:endParaRPr lang="en-NZ" dirty="0"/>
          </a:p>
          <a:p>
            <a:r>
              <a:rPr lang="en-GB" dirty="0"/>
              <a:t>		sinners justified: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Yours the glory and the crown,</a:t>
            </a:r>
            <a:endParaRPr lang="en-NZ" i="1" dirty="0"/>
          </a:p>
          <a:p>
            <a:r>
              <a:rPr lang="en-GB" i="1" dirty="0"/>
              <a:t>	the high renown, </a:t>
            </a:r>
            <a:r>
              <a:rPr lang="en-GB" i="1" dirty="0" err="1"/>
              <a:t>th’eternal</a:t>
            </a:r>
            <a:r>
              <a:rPr lang="en-GB" i="1" dirty="0"/>
              <a:t>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131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Priestly King, enthroned forever</a:t>
            </a:r>
            <a:endParaRPr lang="en-NZ" dirty="0"/>
          </a:p>
          <a:p>
            <a:r>
              <a:rPr lang="en-GB" dirty="0"/>
              <a:t>		high in </a:t>
            </a:r>
            <a:r>
              <a:rPr lang="en-GB" dirty="0" err="1"/>
              <a:t>heav’n</a:t>
            </a:r>
            <a:r>
              <a:rPr lang="en-GB" dirty="0"/>
              <a:t> above!</a:t>
            </a:r>
            <a:endParaRPr lang="en-NZ" dirty="0"/>
          </a:p>
          <a:p>
            <a:r>
              <a:rPr lang="en-GB" dirty="0"/>
              <a:t>	sin and death and hell shall never</a:t>
            </a:r>
            <a:endParaRPr lang="en-NZ" dirty="0"/>
          </a:p>
          <a:p>
            <a:r>
              <a:rPr lang="en-GB" dirty="0"/>
              <a:t>		stifle hymns of love: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Yours the glory and the crown,</a:t>
            </a:r>
            <a:endParaRPr lang="en-NZ" i="1" dirty="0"/>
          </a:p>
          <a:p>
            <a:r>
              <a:rPr lang="en-GB" i="1" dirty="0"/>
              <a:t>	the high renown, </a:t>
            </a:r>
            <a:r>
              <a:rPr lang="en-GB" i="1" dirty="0" err="1"/>
              <a:t>th’eternal</a:t>
            </a:r>
            <a:r>
              <a:rPr lang="en-GB" i="1" dirty="0"/>
              <a:t> name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9718" y="5577332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(#647778)</a:t>
            </a:r>
            <a:endParaRPr lang="en-NZ" sz="1000" i="1" dirty="0"/>
          </a:p>
          <a:p>
            <a:pPr algn="r"/>
            <a:r>
              <a:rPr lang="en-GB" sz="1000" dirty="0"/>
              <a:t>Text: Michael </a:t>
            </a:r>
            <a:r>
              <a:rPr lang="en-GB" sz="1000" dirty="0" err="1"/>
              <a:t>Saward</a:t>
            </a:r>
            <a:r>
              <a:rPr lang="en-GB" sz="1000" dirty="0"/>
              <a:t>, b. 1932,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1966</a:t>
            </a:r>
            <a:endParaRPr lang="en-NZ" sz="1000" dirty="0"/>
          </a:p>
          <a:p>
            <a:pPr algn="r"/>
            <a:r>
              <a:rPr lang="en-GB" sz="1000" dirty="0"/>
              <a:t>Tune: John Barnard, b. 1948,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43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2014-03-01T06:56:23Z</dcterms:created>
  <dcterms:modified xsi:type="dcterms:W3CDTF">2014-04-03T09:17:55Z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