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1ED8432-3212-4EF3-8C6F-0D4EB57FC50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DAFC03-E124-48EF-85EC-393F56B3F6A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2157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BD216A3-9928-461E-93E1-16CAD71E3A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227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51776F-ECDB-4705-83B0-67DB679C03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10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26DBF8-B926-42F9-B585-D2B758540C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150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55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86A435-944A-4BDA-9DBE-BD372C8AEC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31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6496A4-60EF-4AC2-92EE-4DC28F1B0C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68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92A234-4EF9-4EC9-A56A-E5DCD93941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19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3C4E6A-6BFA-4F41-A215-16BC3B412F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73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948326-25EE-4ABE-8D0A-53E68CBBB2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672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4EFB8A-AFFF-4157-B02C-DF08825A08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27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465D4E-3E5E-49C3-9CE7-843995195B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967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Come, people of the risen King,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 delight to bring him praise.</a:t>
            </a:r>
            <a:endParaRPr lang="en-NZ" dirty="0"/>
          </a:p>
          <a:p>
            <a:r>
              <a:rPr lang="en-GB" dirty="0"/>
              <a:t>	Come all, and tune your hearts to sing</a:t>
            </a:r>
            <a:endParaRPr lang="en-NZ" dirty="0"/>
          </a:p>
          <a:p>
            <a:r>
              <a:rPr lang="en-GB" dirty="0"/>
              <a:t>		to the Morning Star of grace.</a:t>
            </a:r>
            <a:endParaRPr lang="en-NZ" dirty="0"/>
          </a:p>
          <a:p>
            <a:r>
              <a:rPr lang="en-GB" dirty="0"/>
              <a:t>	From the shifting shadows of the earth</a:t>
            </a:r>
            <a:endParaRPr lang="en-NZ" dirty="0"/>
          </a:p>
          <a:p>
            <a:r>
              <a:rPr lang="en-GB" dirty="0"/>
              <a:t>		we will lift our eyes to him,</a:t>
            </a:r>
            <a:endParaRPr lang="en-NZ" dirty="0"/>
          </a:p>
          <a:p>
            <a:r>
              <a:rPr lang="en-GB" dirty="0"/>
              <a:t>	where steady arms of mercy reach</a:t>
            </a:r>
            <a:endParaRPr lang="en-NZ" dirty="0"/>
          </a:p>
          <a:p>
            <a:r>
              <a:rPr lang="en-GB" dirty="0"/>
              <a:t>		to gather children 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Let </a:t>
            </a:r>
            <a:r>
              <a:rPr lang="en-GB" i="1" dirty="0" err="1"/>
              <a:t>ev’ry</a:t>
            </a:r>
            <a:r>
              <a:rPr lang="en-GB" i="1" dirty="0"/>
              <a:t> tongue rejoice!</a:t>
            </a:r>
            <a:endParaRPr lang="en-NZ" i="1" dirty="0"/>
          </a:p>
          <a:p>
            <a:r>
              <a:rPr lang="en-GB" i="1" dirty="0"/>
              <a:t>	One heart, one voice:</a:t>
            </a:r>
            <a:endParaRPr lang="en-NZ" i="1" dirty="0"/>
          </a:p>
          <a:p>
            <a:r>
              <a:rPr lang="en-GB" i="1" dirty="0"/>
              <a:t>	O church of Christ, rejoice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those whose joy is morning sun,</a:t>
            </a:r>
            <a:endParaRPr lang="en-NZ" dirty="0"/>
          </a:p>
          <a:p>
            <a:r>
              <a:rPr lang="en-GB" dirty="0"/>
              <a:t>		and those weeping through the night.</a:t>
            </a:r>
            <a:endParaRPr lang="en-NZ" dirty="0"/>
          </a:p>
          <a:p>
            <a:r>
              <a:rPr lang="en-GB" dirty="0"/>
              <a:t>	Come, those who tell of battles won,</a:t>
            </a:r>
            <a:endParaRPr lang="en-NZ" dirty="0"/>
          </a:p>
          <a:p>
            <a:r>
              <a:rPr lang="en-GB" dirty="0"/>
              <a:t>		and those struggling in the fight.</a:t>
            </a:r>
            <a:endParaRPr lang="en-NZ" dirty="0"/>
          </a:p>
          <a:p>
            <a:r>
              <a:rPr lang="en-GB" dirty="0"/>
              <a:t>	For his perfect love will never change,</a:t>
            </a:r>
            <a:endParaRPr lang="en-NZ" dirty="0"/>
          </a:p>
          <a:p>
            <a:r>
              <a:rPr lang="en-GB" dirty="0"/>
              <a:t>		and his mercies never cease,</a:t>
            </a:r>
            <a:endParaRPr lang="en-NZ" dirty="0"/>
          </a:p>
          <a:p>
            <a:r>
              <a:rPr lang="en-GB" dirty="0"/>
              <a:t>	but follow us through all our days</a:t>
            </a:r>
            <a:endParaRPr lang="en-NZ" dirty="0"/>
          </a:p>
          <a:p>
            <a:r>
              <a:rPr lang="en-GB" dirty="0"/>
              <a:t>		with the certain hope of peace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94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Let </a:t>
            </a:r>
            <a:r>
              <a:rPr lang="en-GB" i="1" dirty="0" err="1"/>
              <a:t>ev’ry</a:t>
            </a:r>
            <a:r>
              <a:rPr lang="en-GB" i="1" dirty="0"/>
              <a:t> tongue rejoice!</a:t>
            </a:r>
            <a:endParaRPr lang="en-NZ" i="1" dirty="0"/>
          </a:p>
          <a:p>
            <a:r>
              <a:rPr lang="en-GB" i="1" dirty="0"/>
              <a:t>	One heart, one voice:</a:t>
            </a:r>
            <a:endParaRPr lang="en-NZ" i="1" dirty="0"/>
          </a:p>
          <a:p>
            <a:r>
              <a:rPr lang="en-GB" i="1" dirty="0"/>
              <a:t>	O church of Christ, rejoice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8406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young and old from </a:t>
            </a:r>
            <a:r>
              <a:rPr lang="en-GB" dirty="0" err="1"/>
              <a:t>ev’ry</a:t>
            </a:r>
            <a:r>
              <a:rPr lang="en-GB" dirty="0"/>
              <a:t> land,</a:t>
            </a:r>
            <a:endParaRPr lang="en-NZ" dirty="0"/>
          </a:p>
          <a:p>
            <a:r>
              <a:rPr lang="en-GB" dirty="0"/>
              <a:t>		men and women of the faith.</a:t>
            </a:r>
            <a:endParaRPr lang="en-NZ" dirty="0"/>
          </a:p>
          <a:p>
            <a:r>
              <a:rPr lang="en-GB" dirty="0"/>
              <a:t>	Come, those with full or empty hands;</a:t>
            </a:r>
            <a:endParaRPr lang="en-NZ" dirty="0"/>
          </a:p>
          <a:p>
            <a:r>
              <a:rPr lang="en-GB" dirty="0"/>
              <a:t>		find the riches of his grace.</a:t>
            </a:r>
            <a:endParaRPr lang="en-NZ" dirty="0"/>
          </a:p>
          <a:p>
            <a:r>
              <a:rPr lang="en-GB" dirty="0"/>
              <a:t>	Over all the world his people sing;</a:t>
            </a:r>
            <a:endParaRPr lang="en-NZ" dirty="0"/>
          </a:p>
          <a:p>
            <a:r>
              <a:rPr lang="en-GB" dirty="0"/>
              <a:t>		shore to shore we hear them call</a:t>
            </a:r>
            <a:endParaRPr lang="en-NZ" dirty="0"/>
          </a:p>
          <a:p>
            <a:r>
              <a:rPr lang="en-GB" dirty="0"/>
              <a:t>	the truth that cries through </a:t>
            </a:r>
            <a:r>
              <a:rPr lang="en-GB" dirty="0" err="1"/>
              <a:t>ev’ry</a:t>
            </a:r>
            <a:r>
              <a:rPr lang="en-GB" dirty="0"/>
              <a:t> age:</a:t>
            </a:r>
            <a:endParaRPr lang="en-NZ" dirty="0"/>
          </a:p>
          <a:p>
            <a:r>
              <a:rPr lang="en-GB" dirty="0"/>
              <a:t>		“Our God is all in all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Rejoice! Rejoice!</a:t>
            </a:r>
            <a:endParaRPr lang="en-NZ" i="1" dirty="0"/>
          </a:p>
          <a:p>
            <a:r>
              <a:rPr lang="en-GB" i="1" dirty="0"/>
              <a:t>	Let </a:t>
            </a:r>
            <a:r>
              <a:rPr lang="en-GB" i="1" dirty="0" err="1"/>
              <a:t>ev’ry</a:t>
            </a:r>
            <a:r>
              <a:rPr lang="en-GB" i="1" dirty="0"/>
              <a:t> tongue rejoice!</a:t>
            </a:r>
            <a:endParaRPr lang="en-NZ" i="1" dirty="0"/>
          </a:p>
          <a:p>
            <a:r>
              <a:rPr lang="en-GB" i="1" dirty="0"/>
              <a:t>	One heart, one voice:</a:t>
            </a:r>
            <a:endParaRPr lang="en-NZ" i="1" dirty="0"/>
          </a:p>
          <a:p>
            <a:r>
              <a:rPr lang="en-GB" i="1" dirty="0"/>
              <a:t>	O church of Christ, rejoice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(#5232617)</a:t>
            </a:r>
            <a:endParaRPr lang="en-NZ" sz="1000" i="1" dirty="0"/>
          </a:p>
          <a:p>
            <a:pPr algn="r"/>
            <a:r>
              <a:rPr lang="en-GB" sz="1000" dirty="0"/>
              <a:t>Text and tune: Keith and Kristyn Getty and Stuart </a:t>
            </a:r>
            <a:r>
              <a:rPr lang="en-GB" sz="1000" dirty="0" err="1"/>
              <a:t>Townend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/>
              <a:t>© </a:t>
            </a:r>
            <a:r>
              <a:rPr lang="en-GB" sz="1000" dirty="0" err="1"/>
              <a:t>Thankyou</a:t>
            </a:r>
            <a:r>
              <a:rPr lang="en-GB" sz="1000" dirty="0"/>
              <a:t> Music (admin. Crossroad Publishing in Australasia), 2001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646510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2014-03-01T06:59:29Z</dcterms:created>
  <dcterms:modified xsi:type="dcterms:W3CDTF">2014-04-03T09:18:03Z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