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B97E925-A58C-49E8-A163-D7A36747F2ED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9A83B1-7F30-40A8-82F9-E121A9FBFA2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6790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A7BDA94-4043-4DA9-9B08-4FADDECBE3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738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74CE1D-CAF4-4E5F-ACD8-73A0907EBF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6618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EF8CF8-58F2-4BA8-8BA7-9328F93203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273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885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D5E9DD-0647-4E96-BA1B-AC73413DB9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4415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B63366-377C-42D4-BBB9-681C5559DD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326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C5E578-98DE-4982-8E33-F674912DEE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114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4E9BAFF-9D41-428B-A02F-89E21390B5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1371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64CBD4-302A-46E7-AD73-984596F564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738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F5EFB0-A8C1-41B4-8506-8EA2B208D9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0359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A736F5-E92E-4A66-9E6A-87B17769184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186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Jesus, the very thought of thee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with sweetness fills my breast;</a:t>
            </a:r>
            <a:endParaRPr lang="en-NZ" dirty="0"/>
          </a:p>
          <a:p>
            <a:r>
              <a:rPr lang="en-GB" dirty="0"/>
              <a:t>	but sweeter far thy face to see,</a:t>
            </a:r>
            <a:endParaRPr lang="en-NZ" dirty="0"/>
          </a:p>
          <a:p>
            <a:r>
              <a:rPr lang="en-GB" dirty="0"/>
              <a:t>		and in thy presence rest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212]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Nor voice can sing, nor heart can frame,</a:t>
            </a:r>
            <a:endParaRPr lang="en-NZ" dirty="0"/>
          </a:p>
          <a:p>
            <a:r>
              <a:rPr lang="en-GB" dirty="0"/>
              <a:t>		nor can the memory find</a:t>
            </a:r>
            <a:endParaRPr lang="en-NZ" dirty="0"/>
          </a:p>
          <a:p>
            <a:r>
              <a:rPr lang="en-GB" dirty="0"/>
              <a:t>	a sweeter sound than thy blest name,</a:t>
            </a:r>
            <a:endParaRPr lang="en-NZ" dirty="0"/>
          </a:p>
          <a:p>
            <a:r>
              <a:rPr lang="en-GB" dirty="0"/>
              <a:t>		O Saviour of mankind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hope of </a:t>
            </a:r>
            <a:r>
              <a:rPr lang="en-GB" dirty="0" err="1"/>
              <a:t>ev’ry</a:t>
            </a:r>
            <a:r>
              <a:rPr lang="en-GB" dirty="0"/>
              <a:t> contrite heart,</a:t>
            </a:r>
            <a:endParaRPr lang="en-NZ" dirty="0"/>
          </a:p>
          <a:p>
            <a:r>
              <a:rPr lang="en-GB" dirty="0"/>
              <a:t>		O joy of all the meek,</a:t>
            </a:r>
            <a:endParaRPr lang="en-NZ" dirty="0"/>
          </a:p>
          <a:p>
            <a:r>
              <a:rPr lang="en-GB" dirty="0"/>
              <a:t>	to those who fall, how kind thou art!</a:t>
            </a:r>
            <a:endParaRPr lang="en-NZ" dirty="0"/>
          </a:p>
          <a:p>
            <a:r>
              <a:rPr lang="en-GB" dirty="0"/>
              <a:t>		How good to those who seek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965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what to those who find? Ah, this</a:t>
            </a:r>
            <a:endParaRPr lang="en-NZ" dirty="0"/>
          </a:p>
          <a:p>
            <a:r>
              <a:rPr lang="en-GB" dirty="0"/>
              <a:t>		nor tongue nor pen can show!</a:t>
            </a:r>
            <a:endParaRPr lang="en-NZ" dirty="0"/>
          </a:p>
          <a:p>
            <a:r>
              <a:rPr lang="en-GB" dirty="0"/>
              <a:t>	The love of Jesus, what it is</a:t>
            </a:r>
            <a:endParaRPr lang="en-NZ" dirty="0"/>
          </a:p>
          <a:p>
            <a:r>
              <a:rPr lang="en-GB" dirty="0"/>
              <a:t>		none but his loved ones know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212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Latin hymn, 11th cent.; tr. Edward </a:t>
            </a:r>
            <a:r>
              <a:rPr lang="en-GB" sz="1000" dirty="0" err="1"/>
              <a:t>Caswall</a:t>
            </a:r>
            <a:r>
              <a:rPr lang="en-GB" sz="1000" dirty="0"/>
              <a:t>, 1849</a:t>
            </a:r>
            <a:endParaRPr lang="en-NZ" sz="1000" dirty="0"/>
          </a:p>
          <a:p>
            <a:pPr algn="r"/>
            <a:r>
              <a:rPr lang="en-GB" sz="1000" dirty="0"/>
              <a:t>Tune: John B. Dykes, 1866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2014-03-01T07:01:20Z</dcterms:created>
  <dcterms:modified xsi:type="dcterms:W3CDTF">2014-03-01T07:02:33Z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