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9F54C0-51BE-4CC6-9F47-3256302AD4E6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C50A68-93BB-45BB-9CEE-850A72473B5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433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7954291-F15E-465E-8EDD-5253201DD6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504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2B418F-FC30-43E7-8D96-8FA5FEBEE4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320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D1D29F-39FD-4CA0-B168-3AAF86EC99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04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182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F35FA3-1983-4F10-BF2D-1F1947F192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713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CC91EE-7A98-4051-8175-BBF942ED3B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2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26DD5F-7ACD-4F7F-B17D-208C370246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39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EAFD8-2F37-4089-BEF7-A92A8B4211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22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C88FC3-B57D-433E-B5BB-273295C744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79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E0B84C-AC15-46C0-9A17-C16CC74FCD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29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778346-1FAA-4402-BD75-4EDEBA0C95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66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 smtClean="0">
                <a:solidFill>
                  <a:srgbClr val="FFFF00"/>
                </a:solidFill>
              </a:rPr>
              <a:t>You’re the Word of God</a:t>
            </a:r>
            <a:r>
              <a:rPr lang="en-GB" dirty="0" smtClean="0"/>
              <a:t> the Father</a:t>
            </a:r>
            <a:endParaRPr lang="en-NZ" dirty="0" smtClean="0"/>
          </a:p>
          <a:p>
            <a:r>
              <a:rPr lang="en-GB" dirty="0" smtClean="0"/>
              <a:t>		from before the world began.</a:t>
            </a:r>
            <a:endParaRPr lang="en-NZ" dirty="0" smtClean="0"/>
          </a:p>
          <a:p>
            <a:r>
              <a:rPr lang="en-GB" dirty="0"/>
              <a:t>	</a:t>
            </a:r>
            <a:r>
              <a:rPr lang="en-GB" dirty="0" err="1"/>
              <a:t>Ev’ry</a:t>
            </a:r>
            <a:r>
              <a:rPr lang="en-GB" dirty="0"/>
              <a:t> star and </a:t>
            </a:r>
            <a:r>
              <a:rPr lang="en-GB" dirty="0" err="1"/>
              <a:t>ev’ry</a:t>
            </a:r>
            <a:r>
              <a:rPr lang="en-GB" dirty="0"/>
              <a:t> planet</a:t>
            </a:r>
            <a:endParaRPr lang="en-NZ" dirty="0"/>
          </a:p>
          <a:p>
            <a:r>
              <a:rPr lang="en-GB" dirty="0"/>
              <a:t>		has been fashioned by your hand.</a:t>
            </a:r>
            <a:endParaRPr lang="en-NZ" dirty="0"/>
          </a:p>
          <a:p>
            <a:r>
              <a:rPr lang="en-GB" dirty="0"/>
              <a:t>	All creation holds together</a:t>
            </a:r>
            <a:endParaRPr lang="en-NZ" dirty="0"/>
          </a:p>
          <a:p>
            <a:r>
              <a:rPr lang="en-GB" dirty="0"/>
              <a:t>		by the power of your voice.</a:t>
            </a:r>
            <a:endParaRPr lang="en-NZ" dirty="0"/>
          </a:p>
          <a:p>
            <a:r>
              <a:rPr lang="en-GB" dirty="0"/>
              <a:t>	Let the skies declare your glory;</a:t>
            </a:r>
            <a:endParaRPr lang="en-NZ" dirty="0"/>
          </a:p>
          <a:p>
            <a:r>
              <a:rPr lang="en-GB" dirty="0"/>
              <a:t>		let the lands and seas rejoice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You’re the author of creation,</a:t>
            </a:r>
            <a:endParaRPr lang="en-NZ" i="1" dirty="0"/>
          </a:p>
          <a:p>
            <a:r>
              <a:rPr lang="en-GB" i="1" dirty="0"/>
              <a:t>	you’re the Lord of </a:t>
            </a:r>
            <a:r>
              <a:rPr lang="en-GB" i="1" dirty="0" err="1"/>
              <a:t>ev’ry</a:t>
            </a:r>
            <a:r>
              <a:rPr lang="en-GB" i="1" dirty="0"/>
              <a:t> man,</a:t>
            </a:r>
            <a:endParaRPr lang="en-NZ" i="1" dirty="0"/>
          </a:p>
          <a:p>
            <a:r>
              <a:rPr lang="en-GB" i="1" dirty="0"/>
              <a:t>	and your cry of love rings out</a:t>
            </a:r>
            <a:endParaRPr lang="en-NZ" i="1" dirty="0"/>
          </a:p>
          <a:p>
            <a:r>
              <a:rPr lang="en-GB" i="1" dirty="0"/>
              <a:t>		across the lands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you left the gaze of angels,</a:t>
            </a:r>
            <a:endParaRPr lang="en-NZ" dirty="0"/>
          </a:p>
          <a:p>
            <a:r>
              <a:rPr lang="en-GB" dirty="0"/>
              <a:t>		came to seek and save the </a:t>
            </a:r>
            <a:r>
              <a:rPr lang="en-GB" dirty="0" smtClean="0"/>
              <a:t>lost,</a:t>
            </a:r>
            <a:endParaRPr lang="en-NZ" dirty="0"/>
          </a:p>
          <a:p>
            <a:r>
              <a:rPr lang="en-GB"/>
              <a:t>	</a:t>
            </a:r>
            <a:r>
              <a:rPr lang="en-GB" smtClean="0"/>
              <a:t>and </a:t>
            </a:r>
            <a:r>
              <a:rPr lang="en-GB" dirty="0"/>
              <a:t>exchanged the joy of heaven</a:t>
            </a:r>
            <a:endParaRPr lang="en-NZ" dirty="0"/>
          </a:p>
          <a:p>
            <a:r>
              <a:rPr lang="en-GB" dirty="0"/>
              <a:t>		for the anguish of a cross.</a:t>
            </a:r>
            <a:endParaRPr lang="en-NZ" dirty="0"/>
          </a:p>
          <a:p>
            <a:r>
              <a:rPr lang="en-GB" dirty="0"/>
              <a:t>	With a prayer you fed the hungry,</a:t>
            </a:r>
            <a:endParaRPr lang="en-NZ" dirty="0"/>
          </a:p>
          <a:p>
            <a:r>
              <a:rPr lang="en-GB" dirty="0"/>
              <a:t>		with a word you calmed the sea,</a:t>
            </a:r>
            <a:endParaRPr lang="en-NZ" dirty="0"/>
          </a:p>
          <a:p>
            <a:r>
              <a:rPr lang="en-GB" dirty="0"/>
              <a:t>	yet how silently you suffered</a:t>
            </a:r>
            <a:endParaRPr lang="en-NZ" dirty="0"/>
          </a:p>
          <a:p>
            <a:r>
              <a:rPr lang="en-GB" dirty="0"/>
              <a:t>		that the guilty may go free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074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You’re the author of creation,</a:t>
            </a:r>
            <a:endParaRPr lang="en-NZ" i="1" dirty="0"/>
          </a:p>
          <a:p>
            <a:r>
              <a:rPr lang="en-GB" i="1" dirty="0"/>
              <a:t>	you’re the Lord of </a:t>
            </a:r>
            <a:r>
              <a:rPr lang="en-GB" i="1" dirty="0" err="1"/>
              <a:t>ev’ry</a:t>
            </a:r>
            <a:r>
              <a:rPr lang="en-GB" i="1" dirty="0"/>
              <a:t> man,</a:t>
            </a:r>
            <a:endParaRPr lang="en-NZ" i="1" dirty="0"/>
          </a:p>
          <a:p>
            <a:r>
              <a:rPr lang="en-GB" i="1" dirty="0"/>
              <a:t>	and your cry of love rings out</a:t>
            </a:r>
            <a:endParaRPr lang="en-NZ" i="1" dirty="0"/>
          </a:p>
          <a:p>
            <a:r>
              <a:rPr lang="en-GB" i="1" dirty="0"/>
              <a:t>		across the lands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57340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a shout you rose victorious,</a:t>
            </a:r>
            <a:endParaRPr lang="en-NZ" dirty="0"/>
          </a:p>
          <a:p>
            <a:r>
              <a:rPr lang="en-GB" dirty="0"/>
              <a:t>		wresting </a:t>
            </a:r>
            <a:r>
              <a:rPr lang="en-GB" dirty="0" err="1"/>
              <a:t>vict’ry</a:t>
            </a:r>
            <a:r>
              <a:rPr lang="en-GB" dirty="0"/>
              <a:t> from the grave</a:t>
            </a:r>
            <a:endParaRPr lang="en-NZ" dirty="0"/>
          </a:p>
          <a:p>
            <a:r>
              <a:rPr lang="en-GB" dirty="0"/>
              <a:t>	and ascended into heaven,</a:t>
            </a:r>
            <a:endParaRPr lang="en-NZ" dirty="0"/>
          </a:p>
          <a:p>
            <a:r>
              <a:rPr lang="en-GB" dirty="0"/>
              <a:t>		leading captives in your way.</a:t>
            </a:r>
            <a:endParaRPr lang="en-NZ" dirty="0"/>
          </a:p>
          <a:p>
            <a:r>
              <a:rPr lang="en-GB" dirty="0"/>
              <a:t>	Now you stand before the Father,</a:t>
            </a:r>
            <a:endParaRPr lang="en-NZ" dirty="0"/>
          </a:p>
          <a:p>
            <a:r>
              <a:rPr lang="en-GB" dirty="0"/>
              <a:t>		interceding for your own;</a:t>
            </a:r>
            <a:endParaRPr lang="en-NZ" dirty="0"/>
          </a:p>
          <a:p>
            <a:r>
              <a:rPr lang="en-GB" dirty="0"/>
              <a:t>	from each tribe and tongue and nation</a:t>
            </a:r>
            <a:endParaRPr lang="en-NZ" dirty="0"/>
          </a:p>
          <a:p>
            <a:r>
              <a:rPr lang="en-GB" dirty="0"/>
              <a:t>		you are leading sinners home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You’re the author of creation,</a:t>
            </a:r>
            <a:endParaRPr lang="en-NZ" i="1" dirty="0"/>
          </a:p>
          <a:p>
            <a:r>
              <a:rPr lang="en-GB" i="1" dirty="0"/>
              <a:t>	you’re the Lord of </a:t>
            </a:r>
            <a:r>
              <a:rPr lang="en-GB" i="1" dirty="0" err="1"/>
              <a:t>ev’ry</a:t>
            </a:r>
            <a:r>
              <a:rPr lang="en-GB" i="1" dirty="0"/>
              <a:t> man,</a:t>
            </a:r>
            <a:endParaRPr lang="en-NZ" i="1" dirty="0"/>
          </a:p>
          <a:p>
            <a:r>
              <a:rPr lang="en-GB" i="1" dirty="0"/>
              <a:t>	and your cry of love rings out</a:t>
            </a:r>
            <a:endParaRPr lang="en-NZ" i="1" dirty="0"/>
          </a:p>
          <a:p>
            <a:r>
              <a:rPr lang="en-GB" i="1" dirty="0"/>
              <a:t>		across the lands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32955" y="5944662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(#3709898)</a:t>
            </a:r>
            <a:endParaRPr lang="en-NZ" sz="1000" i="1" dirty="0"/>
          </a:p>
          <a:p>
            <a:pPr algn="r"/>
            <a:r>
              <a:rPr lang="en-GB" sz="1000" dirty="0"/>
              <a:t>Text and tune: Keith Getty and Stuart </a:t>
            </a:r>
            <a:r>
              <a:rPr lang="en-GB" sz="1000" dirty="0" err="1"/>
              <a:t>Townend</a:t>
            </a:r>
            <a:r>
              <a:rPr lang="en-GB" sz="1000" dirty="0"/>
              <a:t>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2002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81262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2014-03-01T07:03:05Z</dcterms:created>
  <dcterms:modified xsi:type="dcterms:W3CDTF">2014-04-03T09:18:11Z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