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A5133EB-5300-4CD8-BBD4-B2EB37936097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F7158F-8386-467B-B286-DCDFE2E7678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8418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5B58E4D-9CB8-40C7-AC76-2E7B05F5AF5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910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A35D10-8CBA-4BFA-9DEF-8D15C3F56A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407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533C5B-CADD-4224-83BA-DEA9D36DE9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282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065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CB1A27-AD19-4B6F-BB1A-876BA47823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2105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DF7651-03E2-4248-83B5-419D1ACC525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4183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F28A16-44A4-4D83-B3A2-76ECC888E45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341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2175C6-FBC9-4996-9D90-50D0A069D0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2752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863C64-214A-47F0-A14E-DCBB9ABD25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353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E8604AA-EB0F-4A9F-9989-49F0466174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8971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D149E2-B2C9-46CE-A917-57F7D964E3A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732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How sweet the name of Jesus sounds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in a believer’s ear!</a:t>
            </a:r>
            <a:endParaRPr lang="en-NZ" dirty="0"/>
          </a:p>
          <a:p>
            <a:r>
              <a:rPr lang="en-GB" dirty="0"/>
              <a:t>	it soothes his sorrows, heals his wounds,</a:t>
            </a:r>
            <a:endParaRPr lang="en-NZ" dirty="0"/>
          </a:p>
          <a:p>
            <a:r>
              <a:rPr lang="en-GB" dirty="0"/>
              <a:t>		and drives away his fear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214]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It makes the wounded spirit whole</a:t>
            </a:r>
            <a:endParaRPr lang="en-NZ" dirty="0"/>
          </a:p>
          <a:p>
            <a:r>
              <a:rPr lang="en-GB" dirty="0"/>
              <a:t>		and calms the troubled breast;</a:t>
            </a:r>
            <a:endParaRPr lang="en-NZ" dirty="0"/>
          </a:p>
          <a:p>
            <a:r>
              <a:rPr lang="en-GB" dirty="0"/>
              <a:t>	’tis manna to the hungry soul,</a:t>
            </a:r>
            <a:endParaRPr lang="en-NZ" dirty="0"/>
          </a:p>
          <a:p>
            <a:r>
              <a:rPr lang="en-GB" dirty="0"/>
              <a:t>		and to the weary rest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Dear name! the rock on which I build,</a:t>
            </a:r>
            <a:endParaRPr lang="en-NZ" dirty="0"/>
          </a:p>
          <a:p>
            <a:r>
              <a:rPr lang="en-GB" dirty="0"/>
              <a:t>		my shield and hiding place,</a:t>
            </a:r>
            <a:endParaRPr lang="en-NZ" dirty="0"/>
          </a:p>
          <a:p>
            <a:r>
              <a:rPr lang="en-GB" dirty="0"/>
              <a:t>	my never failing </a:t>
            </a:r>
            <a:r>
              <a:rPr lang="en-GB" dirty="0" err="1"/>
              <a:t>treas’ry</a:t>
            </a:r>
            <a:r>
              <a:rPr lang="en-GB" dirty="0"/>
              <a:t> filled</a:t>
            </a:r>
            <a:endParaRPr lang="en-NZ" dirty="0"/>
          </a:p>
          <a:p>
            <a:r>
              <a:rPr lang="en-GB" dirty="0"/>
              <a:t>		with boundless stores of grace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920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Jesus, my Shepherd, Guardian, Friend,</a:t>
            </a:r>
            <a:endParaRPr lang="en-NZ" dirty="0"/>
          </a:p>
          <a:p>
            <a:r>
              <a:rPr lang="en-GB" dirty="0"/>
              <a:t>		my Prophet, Priest, and King;</a:t>
            </a:r>
            <a:endParaRPr lang="en-NZ" dirty="0"/>
          </a:p>
          <a:p>
            <a:r>
              <a:rPr lang="en-GB" dirty="0"/>
              <a:t>	my Lord, my Life, my Way, my End,</a:t>
            </a:r>
            <a:endParaRPr lang="en-NZ" dirty="0"/>
          </a:p>
          <a:p>
            <a:r>
              <a:rPr lang="en-GB" dirty="0"/>
              <a:t>		accept the praise I bring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9230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Weak is the effort of my heart,</a:t>
            </a:r>
            <a:endParaRPr lang="en-NZ" dirty="0"/>
          </a:p>
          <a:p>
            <a:r>
              <a:rPr lang="en-GB" dirty="0"/>
              <a:t>		and cold my warmest thought;</a:t>
            </a:r>
            <a:endParaRPr lang="en-NZ" dirty="0"/>
          </a:p>
          <a:p>
            <a:r>
              <a:rPr lang="en-GB" dirty="0"/>
              <a:t>	but when I see thee as thou art,</a:t>
            </a:r>
            <a:endParaRPr lang="en-NZ" dirty="0"/>
          </a:p>
          <a:p>
            <a:r>
              <a:rPr lang="en-GB" dirty="0"/>
              <a:t>		I’ll praise thee as I ought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7578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Till then I would thy love proclaim</a:t>
            </a:r>
            <a:endParaRPr lang="en-NZ" dirty="0"/>
          </a:p>
          <a:p>
            <a:r>
              <a:rPr lang="en-GB" dirty="0"/>
              <a:t>		with </a:t>
            </a:r>
            <a:r>
              <a:rPr lang="en-GB" dirty="0" err="1"/>
              <a:t>ev’ry</a:t>
            </a:r>
            <a:r>
              <a:rPr lang="en-GB" dirty="0"/>
              <a:t> fleeting breath;</a:t>
            </a:r>
            <a:endParaRPr lang="en-NZ" dirty="0"/>
          </a:p>
          <a:p>
            <a:r>
              <a:rPr lang="en-GB" dirty="0"/>
              <a:t>	and may the music of thy name</a:t>
            </a:r>
            <a:endParaRPr lang="en-NZ" dirty="0"/>
          </a:p>
          <a:p>
            <a:r>
              <a:rPr lang="en-GB" dirty="0"/>
              <a:t>		refresh my soul in death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214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Newton, 1779</a:t>
            </a:r>
            <a:endParaRPr lang="en-NZ" sz="1000" dirty="0"/>
          </a:p>
          <a:p>
            <a:pPr algn="r"/>
            <a:r>
              <a:rPr lang="en-GB" sz="1000" dirty="0"/>
              <a:t>Tune: Alexander R. </a:t>
            </a:r>
            <a:r>
              <a:rPr lang="en-GB" sz="1000" dirty="0" err="1"/>
              <a:t>Reinagle</a:t>
            </a:r>
            <a:r>
              <a:rPr lang="en-GB" sz="1000" dirty="0"/>
              <a:t>, 1836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38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2014-03-01T07:04:53Z</dcterms:created>
  <dcterms:modified xsi:type="dcterms:W3CDTF">2014-03-01T07:06:22Z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