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CA6A255-A8BA-4823-8A16-0C9D84FFD7DA}" type="datetimeFigureOut">
              <a:rPr lang="en-NZ"/>
              <a:pPr>
                <a:defRPr/>
              </a:pPr>
              <a:t>1/03/2014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502EFE-343A-406C-A41E-157DD93FD311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8685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6D511263-8002-4CAF-ADB5-FB12111FAC5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0896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BC1446B-386C-4070-8340-E4358E25B0F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2199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6650154-EDDC-40B4-A083-2B8E336915C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2205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480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134F321-E81B-4D65-903B-E0EEE0F2590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9497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7F3D42A-468B-4688-BB72-22F0CD8181C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3055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4B3B56A-B37F-4006-A11E-9D5D38A4F54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6653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92ED294-5451-4CE7-A0DA-1AD0A26FD9D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6914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6A9171F-F1E5-4457-A59A-2D26697802F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6696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54AEAE7-2302-422E-AE18-ADA6AE67F8F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2977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A9C4D35-9CA6-462E-AB36-A9EDD9BBDAA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3135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I greet thee, who my sure Redeemer art,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my only trust and Saviour of my heart,</a:t>
            </a:r>
            <a:endParaRPr lang="en-NZ" dirty="0"/>
          </a:p>
          <a:p>
            <a:r>
              <a:rPr lang="en-GB" dirty="0"/>
              <a:t>	who pain didst undergo for my poor sake;</a:t>
            </a:r>
            <a:endParaRPr lang="en-NZ" dirty="0"/>
          </a:p>
          <a:p>
            <a:r>
              <a:rPr lang="en-GB" dirty="0"/>
              <a:t>		I pray thee from our hearts all cares to take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215]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Thou art the King of mercy and of grace,</a:t>
            </a:r>
            <a:endParaRPr lang="en-NZ" dirty="0"/>
          </a:p>
          <a:p>
            <a:r>
              <a:rPr lang="en-GB" dirty="0"/>
              <a:t>		reigning omnipotent in </a:t>
            </a:r>
            <a:r>
              <a:rPr lang="en-GB" dirty="0" err="1"/>
              <a:t>ev’ry</a:t>
            </a:r>
            <a:r>
              <a:rPr lang="en-GB" dirty="0"/>
              <a:t> place;</a:t>
            </a:r>
            <a:endParaRPr lang="en-NZ" dirty="0"/>
          </a:p>
          <a:p>
            <a:r>
              <a:rPr lang="en-GB" dirty="0"/>
              <a:t>	so come, O King, and our whole being sway;</a:t>
            </a:r>
            <a:endParaRPr lang="en-NZ" dirty="0"/>
          </a:p>
          <a:p>
            <a:r>
              <a:rPr lang="en-GB" dirty="0"/>
              <a:t>		shine on us with the light of thy pure day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Thou art the life by which alone we live,</a:t>
            </a:r>
            <a:endParaRPr lang="en-NZ" dirty="0"/>
          </a:p>
          <a:p>
            <a:r>
              <a:rPr lang="en-GB" dirty="0"/>
              <a:t>		and all our substance and our strength </a:t>
            </a:r>
            <a:r>
              <a:rPr lang="en-GB" dirty="0" smtClean="0"/>
              <a:t>	receive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Sustain us by thy faith and by thy </a:t>
            </a:r>
            <a:r>
              <a:rPr lang="en-GB" dirty="0" err="1"/>
              <a:t>pow’r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and give us strength in </a:t>
            </a:r>
            <a:r>
              <a:rPr lang="en-GB" dirty="0" err="1"/>
              <a:t>ev’ry</a:t>
            </a:r>
            <a:r>
              <a:rPr lang="en-GB" dirty="0"/>
              <a:t> trying hour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4955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Thou hast the true and perfect gentleness;</a:t>
            </a:r>
            <a:endParaRPr lang="en-NZ" dirty="0"/>
          </a:p>
          <a:p>
            <a:r>
              <a:rPr lang="en-GB" dirty="0"/>
              <a:t>		no harshness hast thou and no bitterness.</a:t>
            </a:r>
            <a:endParaRPr lang="en-NZ" dirty="0"/>
          </a:p>
          <a:p>
            <a:r>
              <a:rPr lang="en-GB" dirty="0"/>
              <a:t>	O grant to us the grace we find in thee,</a:t>
            </a:r>
            <a:endParaRPr lang="en-NZ" dirty="0"/>
          </a:p>
          <a:p>
            <a:r>
              <a:rPr lang="en-GB" dirty="0"/>
              <a:t>		that we may dwell in perfect unity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3359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Our hope is in no other save in thee;</a:t>
            </a:r>
            <a:endParaRPr lang="en-NZ" dirty="0"/>
          </a:p>
          <a:p>
            <a:r>
              <a:rPr lang="en-GB" dirty="0"/>
              <a:t>		our faith is built upon thy promise free.</a:t>
            </a:r>
            <a:endParaRPr lang="en-NZ" dirty="0"/>
          </a:p>
          <a:p>
            <a:r>
              <a:rPr lang="en-GB" dirty="0"/>
              <a:t>	Lord, give us peace, and make us calm and </a:t>
            </a:r>
            <a:r>
              <a:rPr lang="en-GB" dirty="0" smtClean="0"/>
              <a:t>	sure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that in thy strength we evermore endure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708749"/>
            <a:ext cx="91440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215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John Calvin, 1545; tr. Elizabeth L. Smith, 1868, alt.</a:t>
            </a:r>
            <a:endParaRPr lang="en-NZ" sz="1000" dirty="0"/>
          </a:p>
          <a:p>
            <a:pPr algn="r"/>
            <a:r>
              <a:rPr lang="en-GB" sz="1000" dirty="0"/>
              <a:t>Tune (JE TE SALUE): </a:t>
            </a:r>
            <a:r>
              <a:rPr lang="en-GB" sz="1000" dirty="0" err="1"/>
              <a:t>Genevan</a:t>
            </a:r>
            <a:r>
              <a:rPr lang="en-GB" sz="1000" dirty="0"/>
              <a:t> Psalter, 1551, adapt.</a:t>
            </a:r>
            <a:endParaRPr lang="en-NZ" sz="1000" dirty="0"/>
          </a:p>
          <a:p>
            <a:pPr algn="r"/>
            <a:r>
              <a:rPr lang="en-GB" sz="1000" dirty="0"/>
              <a:t>or</a:t>
            </a:r>
            <a:endParaRPr lang="en-NZ" sz="1000" dirty="0"/>
          </a:p>
          <a:p>
            <a:pPr algn="r"/>
            <a:r>
              <a:rPr lang="en-GB" sz="1000" dirty="0"/>
              <a:t>Tune (TOULON): </a:t>
            </a:r>
            <a:r>
              <a:rPr lang="en-GB" sz="1000" dirty="0" err="1"/>
              <a:t>Genevan</a:t>
            </a:r>
            <a:r>
              <a:rPr lang="en-GB" sz="1000" dirty="0"/>
              <a:t> Psalter, 1551, adapt.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65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2014-03-01T07:06:35Z</dcterms:created>
  <dcterms:modified xsi:type="dcterms:W3CDTF">2014-03-01T07:08:58Z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