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81630DB-457C-458A-8A5F-594236FDD429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6FFB28-F6F1-4566-8C79-661F9C9DFF0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875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BF23858-1589-49D7-9E02-2A0C7B19EEB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9646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C4455A3-990D-44A4-B9CA-947FE722899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9210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40ECC9D-9B1F-4093-9EA9-8C4C6232ECE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3220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9253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9D3DE0-7BB5-4FB5-8AB3-FFC530D0783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786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0B00DD3-86D3-4433-9A43-E193EE267B4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8894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332AD9A-AACA-4E4E-953B-4308DB4C203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5906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B451C9-F311-4930-B907-6A619EA0CD5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1532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2B7B25-A1C4-4824-B093-382A49A3405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6800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19355E-9AA5-4105-96F0-21018DE8E7F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3445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EF68644-2F27-4B6F-BD03-ECAA00BA876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5647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In Christ alone </a:t>
            </a:r>
            <a:r>
              <a:rPr lang="en-GB" dirty="0"/>
              <a:t>my hope is found;</a:t>
            </a:r>
            <a:endParaRPr lang="en-NZ" dirty="0"/>
          </a:p>
          <a:p>
            <a:r>
              <a:rPr lang="en-GB" dirty="0"/>
              <a:t>		he is my light, my strength, my song;</a:t>
            </a:r>
            <a:endParaRPr lang="en-NZ" dirty="0"/>
          </a:p>
          <a:p>
            <a:r>
              <a:rPr lang="en-GB" dirty="0"/>
              <a:t>	this cornerstone, this solid ground,</a:t>
            </a:r>
            <a:endParaRPr lang="en-NZ" dirty="0"/>
          </a:p>
          <a:p>
            <a:r>
              <a:rPr lang="en-GB" dirty="0"/>
              <a:t>		firm through the fiercest drought and storm.</a:t>
            </a:r>
            <a:endParaRPr lang="en-NZ" dirty="0"/>
          </a:p>
          <a:p>
            <a:r>
              <a:rPr lang="en-GB" dirty="0"/>
              <a:t>	What heights of love, what depths of peace,</a:t>
            </a:r>
            <a:endParaRPr lang="en-NZ" dirty="0"/>
          </a:p>
          <a:p>
            <a:r>
              <a:rPr lang="en-GB" dirty="0"/>
              <a:t>		when fears are stilled, when strivings cease!</a:t>
            </a:r>
            <a:endParaRPr lang="en-NZ" dirty="0"/>
          </a:p>
          <a:p>
            <a:r>
              <a:rPr lang="en-GB" dirty="0"/>
              <a:t>	My comforter, my all in all,</a:t>
            </a:r>
            <a:endParaRPr lang="en-NZ" dirty="0"/>
          </a:p>
          <a:p>
            <a:r>
              <a:rPr lang="en-GB" dirty="0"/>
              <a:t>		here in the love of Christ I stand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216]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Christ alone! – who took on flesh,</a:t>
            </a:r>
            <a:endParaRPr lang="en-NZ" dirty="0"/>
          </a:p>
          <a:p>
            <a:r>
              <a:rPr lang="en-GB" dirty="0"/>
              <a:t>		fullness of God in helpless babe!</a:t>
            </a:r>
            <a:endParaRPr lang="en-NZ" dirty="0"/>
          </a:p>
          <a:p>
            <a:r>
              <a:rPr lang="en-GB" dirty="0"/>
              <a:t>	This gift of love and righteousness,</a:t>
            </a:r>
            <a:endParaRPr lang="en-NZ" dirty="0"/>
          </a:p>
          <a:p>
            <a:r>
              <a:rPr lang="en-GB" dirty="0"/>
              <a:t>		scorned by the ones he came to save:</a:t>
            </a:r>
            <a:endParaRPr lang="en-NZ" dirty="0"/>
          </a:p>
          <a:p>
            <a:r>
              <a:rPr lang="en-GB" dirty="0"/>
              <a:t>	till on that cross as Jesus died,</a:t>
            </a:r>
            <a:endParaRPr lang="en-NZ" dirty="0"/>
          </a:p>
          <a:p>
            <a:r>
              <a:rPr lang="en-GB" dirty="0"/>
              <a:t>		the wrath of God was satisfied;</a:t>
            </a:r>
            <a:endParaRPr lang="en-NZ" dirty="0"/>
          </a:p>
          <a:p>
            <a:r>
              <a:rPr lang="en-GB" dirty="0"/>
              <a:t>	for </a:t>
            </a:r>
            <a:r>
              <a:rPr lang="en-GB" dirty="0" err="1"/>
              <a:t>ev’ry</a:t>
            </a:r>
            <a:r>
              <a:rPr lang="en-GB" dirty="0"/>
              <a:t> sin on him was laid;</a:t>
            </a:r>
            <a:endParaRPr lang="en-NZ" dirty="0"/>
          </a:p>
          <a:p>
            <a:r>
              <a:rPr lang="en-GB" dirty="0"/>
              <a:t>		here in the death of Christ I live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There in the ground his body lay,</a:t>
            </a:r>
            <a:endParaRPr lang="en-NZ" dirty="0"/>
          </a:p>
          <a:p>
            <a:r>
              <a:rPr lang="en-GB" dirty="0"/>
              <a:t>		light of the world by darkness slain;</a:t>
            </a:r>
            <a:endParaRPr lang="en-NZ" dirty="0"/>
          </a:p>
          <a:p>
            <a:r>
              <a:rPr lang="en-GB" dirty="0"/>
              <a:t>	then bursting forth in glorious day,</a:t>
            </a:r>
            <a:endParaRPr lang="en-NZ" dirty="0"/>
          </a:p>
          <a:p>
            <a:r>
              <a:rPr lang="en-GB" dirty="0"/>
              <a:t>		up from the grave he rose again!</a:t>
            </a:r>
            <a:endParaRPr lang="en-NZ" dirty="0"/>
          </a:p>
          <a:p>
            <a:r>
              <a:rPr lang="en-GB" dirty="0"/>
              <a:t>	And as he stands in victory,</a:t>
            </a:r>
            <a:endParaRPr lang="en-NZ" dirty="0"/>
          </a:p>
          <a:p>
            <a:r>
              <a:rPr lang="en-GB" dirty="0"/>
              <a:t>		sin’s curse has lost its grip on me;</a:t>
            </a:r>
            <a:endParaRPr lang="en-NZ" dirty="0"/>
          </a:p>
          <a:p>
            <a:r>
              <a:rPr lang="en-GB" dirty="0"/>
              <a:t>	for I am his and he is mine –</a:t>
            </a:r>
            <a:endParaRPr lang="en-NZ" dirty="0"/>
          </a:p>
          <a:p>
            <a:r>
              <a:rPr lang="en-GB" dirty="0"/>
              <a:t>		bought with the precious blood of Christ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2076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 guilt in life, no fear in death –</a:t>
            </a:r>
            <a:endParaRPr lang="en-NZ" dirty="0"/>
          </a:p>
          <a:p>
            <a:r>
              <a:rPr lang="en-GB" dirty="0"/>
              <a:t>		this is the </a:t>
            </a:r>
            <a:r>
              <a:rPr lang="en-GB" dirty="0" err="1"/>
              <a:t>pow’r</a:t>
            </a:r>
            <a:r>
              <a:rPr lang="en-GB" dirty="0"/>
              <a:t> of Christ in me;</a:t>
            </a:r>
            <a:endParaRPr lang="en-NZ" dirty="0"/>
          </a:p>
          <a:p>
            <a:r>
              <a:rPr lang="en-GB" dirty="0"/>
              <a:t>	from life’s first cry to final breath,</a:t>
            </a:r>
            <a:endParaRPr lang="en-NZ" dirty="0"/>
          </a:p>
          <a:p>
            <a:r>
              <a:rPr lang="en-GB" dirty="0"/>
              <a:t>		Jesus commands my destiny.</a:t>
            </a:r>
            <a:endParaRPr lang="en-NZ" dirty="0"/>
          </a:p>
          <a:p>
            <a:r>
              <a:rPr lang="en-GB" dirty="0"/>
              <a:t>	No </a:t>
            </a:r>
            <a:r>
              <a:rPr lang="en-GB" dirty="0" err="1"/>
              <a:t>pow’r</a:t>
            </a:r>
            <a:r>
              <a:rPr lang="en-GB" dirty="0"/>
              <a:t> of hell, no scheme of man,</a:t>
            </a:r>
            <a:endParaRPr lang="en-NZ" dirty="0"/>
          </a:p>
          <a:p>
            <a:r>
              <a:rPr lang="en-GB" dirty="0"/>
              <a:t>		can ever pluck me from his hand;</a:t>
            </a:r>
            <a:endParaRPr lang="en-NZ" dirty="0"/>
          </a:p>
          <a:p>
            <a:r>
              <a:rPr lang="en-GB" dirty="0"/>
              <a:t>	till he returns or calls me home,</a:t>
            </a:r>
            <a:endParaRPr lang="en-NZ" dirty="0"/>
          </a:p>
          <a:p>
            <a:r>
              <a:rPr lang="en-GB" dirty="0"/>
              <a:t>		here in the </a:t>
            </a:r>
            <a:r>
              <a:rPr lang="en-GB" dirty="0" err="1"/>
              <a:t>pow’r</a:t>
            </a:r>
            <a:r>
              <a:rPr lang="en-GB" dirty="0"/>
              <a:t> of Christ I’ll stand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917768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216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(#3350395)</a:t>
            </a:r>
            <a:endParaRPr lang="en-NZ" sz="1000" i="1" dirty="0"/>
          </a:p>
          <a:p>
            <a:pPr algn="r"/>
            <a:r>
              <a:rPr lang="en-GB" sz="1000" dirty="0"/>
              <a:t>Text and tune: Keith Getty and Stuart </a:t>
            </a:r>
            <a:r>
              <a:rPr lang="en-GB" sz="1000" dirty="0" err="1"/>
              <a:t>Townend</a:t>
            </a:r>
            <a:r>
              <a:rPr lang="en-GB" sz="1000" dirty="0"/>
              <a:t>, © </a:t>
            </a:r>
            <a:r>
              <a:rPr lang="en-GB" sz="1000" dirty="0" err="1"/>
              <a:t>Thankyou</a:t>
            </a:r>
            <a:r>
              <a:rPr lang="en-GB" sz="1000" dirty="0"/>
              <a:t> Music</a:t>
            </a:r>
            <a:br>
              <a:rPr lang="en-GB" sz="1000" dirty="0"/>
            </a:br>
            <a:r>
              <a:rPr lang="en-GB" sz="1000" dirty="0"/>
              <a:t>(admin. Crossroad Publishing in Australasia), 2001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47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2014-03-01T07:09:05Z</dcterms:created>
  <dcterms:modified xsi:type="dcterms:W3CDTF">2014-04-03T09:18:19Z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