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020BF2-90B7-4789-A0B3-714790D70D0F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0712DE-A7D8-40AC-BD2A-D2EAC9567C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429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B6E5BE3-060C-4CDF-AC5F-12F6496C39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453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A66613-72F1-43C1-B812-EB63928626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06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53368F-01BC-42BB-B506-9A984D5B24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25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632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15FAA8-9D12-46C6-ADF4-4C97AFACCD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709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6E715E-B496-4D45-857D-98F103D835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940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CF7DE2-E041-4C98-AD91-7928A7985A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90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491886-AFFB-4709-A2C4-16EA61A465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30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2CE1FA-96D8-4AA1-877A-52A7FDFF6A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776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A7AAEF-F5C9-4108-B37D-9B1B86A537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759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44D587-5DA1-4DD1-B200-AE980B6121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45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Join all the glorious names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wisdom, love and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that ever mortals knew,</a:t>
            </a:r>
            <a:endParaRPr lang="en-NZ" dirty="0"/>
          </a:p>
          <a:p>
            <a:r>
              <a:rPr lang="en-GB" dirty="0"/>
              <a:t>		that angels ever bore;</a:t>
            </a:r>
            <a:endParaRPr lang="en-NZ" dirty="0"/>
          </a:p>
          <a:p>
            <a:r>
              <a:rPr lang="en-GB" dirty="0"/>
              <a:t>	all are too mean to speak his worth,</a:t>
            </a:r>
            <a:endParaRPr lang="en-NZ" dirty="0"/>
          </a:p>
          <a:p>
            <a:r>
              <a:rPr lang="en-GB" dirty="0"/>
              <a:t>		too mean to set my Saviour forth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Great Prophet of my God,</a:t>
            </a:r>
            <a:endParaRPr lang="en-NZ" dirty="0"/>
          </a:p>
          <a:p>
            <a:r>
              <a:rPr lang="en-GB" dirty="0"/>
              <a:t>		my tongue would bless thy Name;</a:t>
            </a:r>
            <a:endParaRPr lang="en-NZ" dirty="0"/>
          </a:p>
          <a:p>
            <a:r>
              <a:rPr lang="en-GB" dirty="0"/>
              <a:t>	by thee the joyful news</a:t>
            </a:r>
            <a:endParaRPr lang="en-NZ" dirty="0"/>
          </a:p>
          <a:p>
            <a:r>
              <a:rPr lang="en-GB" dirty="0"/>
              <a:t>		of our salvation came –</a:t>
            </a:r>
            <a:endParaRPr lang="en-NZ" dirty="0"/>
          </a:p>
          <a:p>
            <a:r>
              <a:rPr lang="en-GB" dirty="0"/>
              <a:t>	the joyful news of sins </a:t>
            </a:r>
            <a:r>
              <a:rPr lang="en-GB" dirty="0" err="1"/>
              <a:t>forgiv’n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of hell subdued and peace with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love my Shepherd’s voice;</a:t>
            </a:r>
            <a:endParaRPr lang="en-NZ" dirty="0"/>
          </a:p>
          <a:p>
            <a:r>
              <a:rPr lang="en-GB" dirty="0"/>
              <a:t>		his watchful eye shall keep</a:t>
            </a:r>
            <a:endParaRPr lang="en-NZ" dirty="0"/>
          </a:p>
          <a:p>
            <a:r>
              <a:rPr lang="en-GB" dirty="0"/>
              <a:t>	my </a:t>
            </a:r>
            <a:r>
              <a:rPr lang="en-GB" dirty="0" err="1"/>
              <a:t>wand’ring</a:t>
            </a:r>
            <a:r>
              <a:rPr lang="en-GB" dirty="0"/>
              <a:t> soul among</a:t>
            </a:r>
            <a:endParaRPr lang="en-NZ" dirty="0"/>
          </a:p>
          <a:p>
            <a:r>
              <a:rPr lang="en-GB" dirty="0"/>
              <a:t>		the thousands of his sheep:</a:t>
            </a:r>
            <a:endParaRPr lang="en-NZ" dirty="0"/>
          </a:p>
          <a:p>
            <a:r>
              <a:rPr lang="en-GB" dirty="0"/>
              <a:t>	he feeds his flock, he calls their names,</a:t>
            </a:r>
            <a:endParaRPr lang="en-NZ" dirty="0"/>
          </a:p>
          <a:p>
            <a:r>
              <a:rPr lang="en-GB" dirty="0"/>
              <a:t>		he gently bears the tender lambs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82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this dear Surety’s hand</a:t>
            </a:r>
            <a:endParaRPr lang="en-NZ" dirty="0"/>
          </a:p>
          <a:p>
            <a:r>
              <a:rPr lang="en-GB" dirty="0"/>
              <a:t>		will I commit my cause;</a:t>
            </a:r>
            <a:endParaRPr lang="en-NZ" dirty="0"/>
          </a:p>
          <a:p>
            <a:r>
              <a:rPr lang="en-GB" dirty="0"/>
              <a:t>	he answers and fulfils</a:t>
            </a:r>
            <a:endParaRPr lang="en-NZ" dirty="0"/>
          </a:p>
          <a:p>
            <a:r>
              <a:rPr lang="en-GB" dirty="0"/>
              <a:t>		his Father’s broken laws:</a:t>
            </a:r>
            <a:endParaRPr lang="en-NZ" dirty="0"/>
          </a:p>
          <a:p>
            <a:r>
              <a:rPr lang="en-GB" dirty="0"/>
              <a:t>	behold my soul at freedom set!</a:t>
            </a:r>
            <a:endParaRPr lang="en-NZ" dirty="0"/>
          </a:p>
          <a:p>
            <a:r>
              <a:rPr lang="en-GB" dirty="0"/>
              <a:t>		My Surety paid the dreadful debt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791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my great High Priest,</a:t>
            </a:r>
            <a:endParaRPr lang="en-NZ" dirty="0"/>
          </a:p>
          <a:p>
            <a:r>
              <a:rPr lang="en-GB" dirty="0"/>
              <a:t>		offered his blood and died;</a:t>
            </a:r>
            <a:endParaRPr lang="en-NZ" dirty="0"/>
          </a:p>
          <a:p>
            <a:r>
              <a:rPr lang="en-GB" dirty="0"/>
              <a:t>	my guilty conscience seeks</a:t>
            </a:r>
            <a:endParaRPr lang="en-NZ" dirty="0"/>
          </a:p>
          <a:p>
            <a:r>
              <a:rPr lang="en-GB" dirty="0"/>
              <a:t>		no sacrifice beside:</a:t>
            </a:r>
            <a:endParaRPr lang="en-NZ" dirty="0"/>
          </a:p>
          <a:p>
            <a:r>
              <a:rPr lang="en-GB" dirty="0"/>
              <a:t>	his </a:t>
            </a:r>
            <a:r>
              <a:rPr lang="en-GB" dirty="0" err="1"/>
              <a:t>pow’rful</a:t>
            </a:r>
            <a:r>
              <a:rPr lang="en-GB" dirty="0"/>
              <a:t> blood did once atone,</a:t>
            </a:r>
            <a:endParaRPr lang="en-NZ" dirty="0"/>
          </a:p>
          <a:p>
            <a:r>
              <a:rPr lang="en-GB" dirty="0"/>
              <a:t>		and now it pleads before the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114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Advocate appears</a:t>
            </a:r>
            <a:endParaRPr lang="en-NZ" dirty="0"/>
          </a:p>
          <a:p>
            <a:r>
              <a:rPr lang="en-GB" dirty="0"/>
              <a:t>		for my defence on high;</a:t>
            </a:r>
            <a:endParaRPr lang="en-NZ" dirty="0"/>
          </a:p>
          <a:p>
            <a:r>
              <a:rPr lang="en-GB" dirty="0"/>
              <a:t>	the Father bows his ear</a:t>
            </a:r>
            <a:endParaRPr lang="en-NZ" dirty="0"/>
          </a:p>
          <a:p>
            <a:r>
              <a:rPr lang="en-GB" dirty="0"/>
              <a:t>		and lays his thunder by:</a:t>
            </a:r>
            <a:endParaRPr lang="en-NZ" dirty="0"/>
          </a:p>
          <a:p>
            <a:r>
              <a:rPr lang="en-GB" dirty="0"/>
              <a:t>	not all that hell or sin can say</a:t>
            </a:r>
            <a:endParaRPr lang="en-NZ" dirty="0"/>
          </a:p>
          <a:p>
            <a:r>
              <a:rPr lang="en-GB" dirty="0"/>
              <a:t>		shall turn his heart, his love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518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dear almighty Lord,</a:t>
            </a:r>
            <a:endParaRPr lang="en-NZ" dirty="0"/>
          </a:p>
          <a:p>
            <a:r>
              <a:rPr lang="en-GB" dirty="0"/>
              <a:t>		my Conqueror and my King,</a:t>
            </a:r>
            <a:endParaRPr lang="en-NZ" dirty="0"/>
          </a:p>
          <a:p>
            <a:r>
              <a:rPr lang="en-GB" dirty="0"/>
              <a:t>	thy sceptre and thy sword,</a:t>
            </a:r>
            <a:endParaRPr lang="en-NZ" dirty="0"/>
          </a:p>
          <a:p>
            <a:r>
              <a:rPr lang="en-GB" dirty="0"/>
              <a:t>		thy reigning grace I sing.</a:t>
            </a:r>
            <a:endParaRPr lang="en-NZ" dirty="0"/>
          </a:p>
          <a:p>
            <a:r>
              <a:rPr lang="en-GB" dirty="0"/>
              <a:t>	Thine is the </a:t>
            </a:r>
            <a:r>
              <a:rPr lang="en-GB" dirty="0" err="1"/>
              <a:t>pow’r</a:t>
            </a:r>
            <a:r>
              <a:rPr lang="en-GB" dirty="0"/>
              <a:t>; behold, I sit</a:t>
            </a:r>
            <a:endParaRPr lang="en-NZ" dirty="0"/>
          </a:p>
          <a:p>
            <a:r>
              <a:rPr lang="en-GB" dirty="0"/>
              <a:t>		in willing bonds before thy feet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829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let my soul arise</a:t>
            </a:r>
            <a:endParaRPr lang="en-NZ" dirty="0"/>
          </a:p>
          <a:p>
            <a:r>
              <a:rPr lang="en-GB" dirty="0"/>
              <a:t>		and tread the tempter down:</a:t>
            </a:r>
            <a:endParaRPr lang="en-NZ" dirty="0"/>
          </a:p>
          <a:p>
            <a:r>
              <a:rPr lang="en-GB" dirty="0"/>
              <a:t>	my Captain leads me forth</a:t>
            </a:r>
            <a:endParaRPr lang="en-NZ" dirty="0"/>
          </a:p>
          <a:p>
            <a:r>
              <a:rPr lang="en-GB" dirty="0"/>
              <a:t>		to conquest and a crown.</a:t>
            </a:r>
            <a:endParaRPr lang="en-NZ" dirty="0"/>
          </a:p>
          <a:p>
            <a:r>
              <a:rPr lang="en-GB" dirty="0"/>
              <a:t>	A feeble saint shall win the day,</a:t>
            </a:r>
            <a:endParaRPr lang="en-NZ" dirty="0"/>
          </a:p>
          <a:p>
            <a:r>
              <a:rPr lang="en-GB" dirty="0"/>
              <a:t>		though death and hell obstruct the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50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Should all the hosts of death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pow’rs</a:t>
            </a:r>
            <a:r>
              <a:rPr lang="en-GB" dirty="0"/>
              <a:t> of hell unknown</a:t>
            </a:r>
            <a:endParaRPr lang="en-NZ" dirty="0"/>
          </a:p>
          <a:p>
            <a:r>
              <a:rPr lang="en-GB" dirty="0"/>
              <a:t>	put their most dreadful forms</a:t>
            </a:r>
            <a:endParaRPr lang="en-NZ" dirty="0"/>
          </a:p>
          <a:p>
            <a:r>
              <a:rPr lang="en-GB" dirty="0"/>
              <a:t>		of rage and mischief on,</a:t>
            </a:r>
            <a:endParaRPr lang="en-NZ" dirty="0"/>
          </a:p>
          <a:p>
            <a:r>
              <a:rPr lang="en-GB" dirty="0"/>
              <a:t>	I shall be safe, for Christ displays</a:t>
            </a:r>
            <a:endParaRPr lang="en-NZ" dirty="0"/>
          </a:p>
          <a:p>
            <a:r>
              <a:rPr lang="en-GB" dirty="0"/>
              <a:t>		superior </a:t>
            </a:r>
            <a:r>
              <a:rPr lang="en-GB" dirty="0" err="1"/>
              <a:t>pow’r</a:t>
            </a:r>
            <a:r>
              <a:rPr lang="en-GB" dirty="0"/>
              <a:t>, and guardian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Issac</a:t>
            </a:r>
            <a:r>
              <a:rPr lang="en-GB" sz="1000" dirty="0"/>
              <a:t> Watts, 1709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Darwall</a:t>
            </a:r>
            <a:r>
              <a:rPr lang="en-GB" sz="1000" dirty="0"/>
              <a:t>, 1770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2014-03-01T07:10:38Z</dcterms:created>
  <dcterms:modified xsi:type="dcterms:W3CDTF">2014-03-01T07:12:39Z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