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6B94DD9-D0F0-4DD2-8E2B-FF36A9EF2240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9386E-6078-4593-AB7A-C215EC14D92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1848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3992500-0425-4A84-A6A1-185833C10A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159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00347A-EA44-4003-89A0-A93B88B57A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08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F8C2E2-26FB-4727-91C8-3C87B4E409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83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6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DFFEFE-E426-484B-923B-2C9D5C3ECA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66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8FC64F-AB36-4698-9A9C-B3AAB62532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71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E74CFC-F824-43AF-BE6F-55E8466D14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09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563D67-6804-4132-BFEB-27258F6BB2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2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47491B-68D2-479F-A866-AFA280F437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541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548C73-AD91-441E-BA2A-3DCDD22C5B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189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91FFBB-4895-42FF-87CC-C97E0B8AF6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142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will sing of my Redeemer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his wondrous love to me:</a:t>
            </a:r>
            <a:endParaRPr lang="en-NZ" dirty="0"/>
          </a:p>
          <a:p>
            <a:r>
              <a:rPr lang="en-GB" dirty="0"/>
              <a:t>	on the cruel cross he suffered,</a:t>
            </a:r>
            <a:endParaRPr lang="en-NZ" dirty="0"/>
          </a:p>
          <a:p>
            <a:r>
              <a:rPr lang="en-GB" dirty="0"/>
              <a:t>		from the curse to set me free.</a:t>
            </a:r>
            <a:endParaRPr lang="en-NZ" dirty="0"/>
          </a:p>
          <a:p>
            <a:r>
              <a:rPr lang="en-GB" dirty="0"/>
              <a:t>	Sing, O sing of my Redeemer!</a:t>
            </a:r>
            <a:endParaRPr lang="en-NZ" dirty="0"/>
          </a:p>
          <a:p>
            <a:r>
              <a:rPr lang="en-GB" dirty="0"/>
              <a:t>		With his blood he purchased me;</a:t>
            </a:r>
            <a:endParaRPr lang="en-NZ" dirty="0"/>
          </a:p>
          <a:p>
            <a:r>
              <a:rPr lang="en-GB" dirty="0"/>
              <a:t>	on the cross he sealed my pardon,</a:t>
            </a:r>
            <a:endParaRPr lang="en-NZ" dirty="0"/>
          </a:p>
          <a:p>
            <a:r>
              <a:rPr lang="en-GB" dirty="0"/>
              <a:t>		paid the debt, and made me free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will tell the wondrous story,</a:t>
            </a:r>
            <a:endParaRPr lang="en-NZ" dirty="0"/>
          </a:p>
          <a:p>
            <a:r>
              <a:rPr lang="en-GB" dirty="0"/>
              <a:t>		how my lost estate to save,</a:t>
            </a:r>
            <a:endParaRPr lang="en-NZ" dirty="0"/>
          </a:p>
          <a:p>
            <a:r>
              <a:rPr lang="en-GB" dirty="0"/>
              <a:t>	in his boundless love and mercy</a:t>
            </a:r>
            <a:endParaRPr lang="en-NZ" dirty="0"/>
          </a:p>
          <a:p>
            <a:r>
              <a:rPr lang="en-GB" dirty="0"/>
              <a:t>		he the ransom freely gave.</a:t>
            </a:r>
            <a:endParaRPr lang="en-NZ" dirty="0"/>
          </a:p>
          <a:p>
            <a:r>
              <a:rPr lang="en-GB" dirty="0"/>
              <a:t>	I will praise my dear Redeemer,</a:t>
            </a:r>
            <a:endParaRPr lang="en-NZ" dirty="0"/>
          </a:p>
          <a:p>
            <a:r>
              <a:rPr lang="en-GB" dirty="0"/>
              <a:t>		his triumphant </a:t>
            </a:r>
            <a:r>
              <a:rPr lang="en-GB" dirty="0" err="1"/>
              <a:t>pow’r</a:t>
            </a:r>
            <a:r>
              <a:rPr lang="en-GB" dirty="0"/>
              <a:t> I’ll tell:</a:t>
            </a:r>
            <a:endParaRPr lang="en-NZ" dirty="0"/>
          </a:p>
          <a:p>
            <a:r>
              <a:rPr lang="en-GB" dirty="0"/>
              <a:t>	how the victory he gives me</a:t>
            </a:r>
            <a:endParaRPr lang="en-NZ" dirty="0"/>
          </a:p>
          <a:p>
            <a:r>
              <a:rPr lang="en-GB" dirty="0"/>
              <a:t>		over sin and death and hell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will sing of my Redeemer</a:t>
            </a:r>
            <a:endParaRPr lang="en-NZ" dirty="0"/>
          </a:p>
          <a:p>
            <a:r>
              <a:rPr lang="en-GB" dirty="0"/>
              <a:t>		and his </a:t>
            </a:r>
            <a:r>
              <a:rPr lang="en-GB" dirty="0" err="1"/>
              <a:t>heav’nly</a:t>
            </a:r>
            <a:r>
              <a:rPr lang="en-GB" dirty="0"/>
              <a:t> love for me;</a:t>
            </a:r>
            <a:endParaRPr lang="en-NZ" dirty="0"/>
          </a:p>
          <a:p>
            <a:r>
              <a:rPr lang="en-GB" dirty="0"/>
              <a:t>	he from death to life has brought me,</a:t>
            </a:r>
            <a:endParaRPr lang="en-NZ" dirty="0"/>
          </a:p>
          <a:p>
            <a:r>
              <a:rPr lang="en-GB" dirty="0"/>
              <a:t>		Son of God, with him to be.</a:t>
            </a:r>
            <a:endParaRPr lang="en-NZ" dirty="0"/>
          </a:p>
          <a:p>
            <a:r>
              <a:rPr lang="en-GB" dirty="0"/>
              <a:t>	Sing, O sing of my Redeemer!</a:t>
            </a:r>
            <a:endParaRPr lang="en-NZ" dirty="0"/>
          </a:p>
          <a:p>
            <a:r>
              <a:rPr lang="en-GB" dirty="0"/>
              <a:t>		With his blood he purchased me;</a:t>
            </a:r>
            <a:endParaRPr lang="en-NZ" dirty="0"/>
          </a:p>
          <a:p>
            <a:r>
              <a:rPr lang="en-GB" dirty="0"/>
              <a:t>	on the cross he sealed my pardon,</a:t>
            </a:r>
            <a:endParaRPr lang="en-NZ" dirty="0"/>
          </a:p>
          <a:p>
            <a:r>
              <a:rPr lang="en-GB" dirty="0"/>
              <a:t>		paid the debt, and made me free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Philip P. Bliss, 1878</a:t>
            </a:r>
            <a:endParaRPr lang="en-NZ" sz="1000" dirty="0"/>
          </a:p>
          <a:p>
            <a:pPr algn="r"/>
            <a:r>
              <a:rPr lang="en-GB" sz="1000" dirty="0"/>
              <a:t>Tune: Rowland Hugh Prichard, c. 1830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2014-03-01T07:12:45Z</dcterms:created>
  <dcterms:modified xsi:type="dcterms:W3CDTF">2014-03-01T07:13:53Z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