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4E40D7-123F-4DAB-BDC5-DF56C41EFC67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037746-4CC7-44A5-AAA0-5FF42B99D88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684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D7269E4-483E-458E-AD16-5E1FD10ADC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63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1134F3-EBE1-4A82-930D-498D08A25E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676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58426B-4D8D-4DEC-A9EE-3224459164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965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497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BF21D8-E3CB-43DD-8A91-EFD4F84C6F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4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43B769-D030-4EE1-90C9-B43676C74C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388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F2AB2E-19C0-4732-8E3F-C13B0578E2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32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A2B8A9-D689-4A1A-B568-D189AA45AB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30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1D0AE8-E2E6-4C10-A16B-7854332408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3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57BFCC-731C-4775-B7F5-8B5D171A55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735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D81D78-CE9A-402F-A503-099E595E71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2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 loves me, this I know,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the Bible tells me so.</a:t>
            </a:r>
            <a:endParaRPr lang="en-NZ" dirty="0"/>
          </a:p>
          <a:p>
            <a:r>
              <a:rPr lang="en-GB" dirty="0"/>
              <a:t>	Little ones to him belong;</a:t>
            </a:r>
            <a:endParaRPr lang="en-NZ" dirty="0"/>
          </a:p>
          <a:p>
            <a:r>
              <a:rPr lang="en-GB" dirty="0"/>
              <a:t>		they are weak, but he is strong.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Yes, Jesus loves me!</a:t>
            </a:r>
            <a:endParaRPr lang="en-NZ" i="1" dirty="0"/>
          </a:p>
          <a:p>
            <a:r>
              <a:rPr lang="en-GB" i="1" dirty="0"/>
              <a:t>	Yes, Jesus loves me!</a:t>
            </a:r>
            <a:endParaRPr lang="en-NZ" i="1" dirty="0"/>
          </a:p>
          <a:p>
            <a:r>
              <a:rPr lang="en-GB" i="1" dirty="0"/>
              <a:t>	Yes, Jesus loves me;</a:t>
            </a:r>
            <a:endParaRPr lang="en-NZ" i="1" dirty="0"/>
          </a:p>
          <a:p>
            <a:r>
              <a:rPr lang="en-GB" i="1" dirty="0"/>
              <a:t>		the Bible tells me so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loves me, he who died</a:t>
            </a:r>
            <a:endParaRPr lang="en-NZ" dirty="0"/>
          </a:p>
          <a:p>
            <a:r>
              <a:rPr lang="en-GB" dirty="0"/>
              <a:t>		heaven’s gate to open wide;</a:t>
            </a:r>
            <a:endParaRPr lang="en-NZ" dirty="0"/>
          </a:p>
          <a:p>
            <a:r>
              <a:rPr lang="en-GB" dirty="0"/>
              <a:t>	he will wash away my sin,</a:t>
            </a:r>
            <a:endParaRPr lang="en-NZ" dirty="0"/>
          </a:p>
          <a:p>
            <a:r>
              <a:rPr lang="en-GB" dirty="0"/>
              <a:t>		let his little child come in.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Yes, Jesus loves me!</a:t>
            </a:r>
            <a:endParaRPr lang="en-NZ" i="1" dirty="0"/>
          </a:p>
          <a:p>
            <a:r>
              <a:rPr lang="en-GB" i="1" dirty="0"/>
              <a:t>	Yes, Jesus loves me!</a:t>
            </a:r>
            <a:endParaRPr lang="en-NZ" i="1" dirty="0"/>
          </a:p>
          <a:p>
            <a:r>
              <a:rPr lang="en-GB" i="1" dirty="0"/>
              <a:t>	Yes, Jesus loves me;</a:t>
            </a:r>
            <a:endParaRPr lang="en-NZ" i="1" dirty="0"/>
          </a:p>
          <a:p>
            <a:r>
              <a:rPr lang="en-GB" i="1" dirty="0"/>
              <a:t>		the Bible tells me so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Anna B. Warner, 1859</a:t>
            </a:r>
            <a:endParaRPr lang="en-NZ" sz="1000" dirty="0"/>
          </a:p>
          <a:p>
            <a:pPr algn="r"/>
            <a:r>
              <a:rPr lang="en-GB" sz="1000" dirty="0"/>
              <a:t>Tune: William B. Bradbury, 1862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2014-03-01T07:13:59Z</dcterms:created>
  <dcterms:modified xsi:type="dcterms:W3CDTF">2014-03-01T07:15:19Z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