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E6E0C9-1E2D-4987-BC6F-30FAA20862DF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5D0200-F580-4A1A-A782-3B3A1FCE1EC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0320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F314A57-BD87-4E7C-BDF0-A9E382B9F9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517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8232BA-39D9-48B9-8EB9-5E8CE3D902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969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159EF0-83FF-4477-9DC0-9169494A9B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569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8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615021-E7D0-4F2B-87DB-0F0C2D2865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2192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6EBC8E-C244-4D4D-824B-20499F9777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00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BA6EB4-6479-40E7-BA79-52C1307F27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32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5320CC-2F5E-40F9-A73D-9EC1D4FD2F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699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2436F0-4F0E-4FF4-90CF-4F8E9CA168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93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04A510-6575-44F2-89A5-A3F6F6945E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998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E121DF-3363-45DA-8ACE-81995FB566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066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My song is love unknown,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my Saviour’s love for me,</a:t>
            </a:r>
            <a:endParaRPr lang="en-NZ" dirty="0"/>
          </a:p>
          <a:p>
            <a:r>
              <a:rPr lang="en-GB" dirty="0"/>
              <a:t>	love to the loveless shown</a:t>
            </a:r>
            <a:endParaRPr lang="en-NZ" dirty="0"/>
          </a:p>
          <a:p>
            <a:r>
              <a:rPr lang="en-GB" dirty="0"/>
              <a:t>	that they might lovely be.</a:t>
            </a:r>
            <a:endParaRPr lang="en-NZ" dirty="0"/>
          </a:p>
          <a:p>
            <a:r>
              <a:rPr lang="en-GB" dirty="0"/>
              <a:t>		But who am I,</a:t>
            </a:r>
            <a:endParaRPr lang="en-NZ" dirty="0"/>
          </a:p>
          <a:p>
            <a:r>
              <a:rPr lang="en-GB" dirty="0"/>
              <a:t>		   that for my sake</a:t>
            </a:r>
            <a:endParaRPr lang="en-NZ" dirty="0"/>
          </a:p>
          <a:p>
            <a:r>
              <a:rPr lang="en-GB" dirty="0"/>
              <a:t>		   my Lord should take</a:t>
            </a:r>
            <a:endParaRPr lang="en-NZ" dirty="0"/>
          </a:p>
          <a:p>
            <a:r>
              <a:rPr lang="en-GB" dirty="0"/>
              <a:t>		frail flesh and die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came from heaven’s throne</a:t>
            </a:r>
            <a:endParaRPr lang="en-NZ" dirty="0"/>
          </a:p>
          <a:p>
            <a:r>
              <a:rPr lang="en-GB" dirty="0"/>
              <a:t>	salvation to bestow;</a:t>
            </a:r>
            <a:endParaRPr lang="en-NZ" dirty="0"/>
          </a:p>
          <a:p>
            <a:r>
              <a:rPr lang="en-GB" dirty="0"/>
              <a:t>	but they refused, and none</a:t>
            </a:r>
            <a:endParaRPr lang="en-NZ" dirty="0"/>
          </a:p>
          <a:p>
            <a:r>
              <a:rPr lang="en-GB" dirty="0"/>
              <a:t>	the longed-for Christ would know.</a:t>
            </a:r>
            <a:endParaRPr lang="en-NZ" dirty="0"/>
          </a:p>
          <a:p>
            <a:r>
              <a:rPr lang="en-GB" dirty="0"/>
              <a:t>		This is my friend,</a:t>
            </a:r>
            <a:endParaRPr lang="en-NZ" dirty="0"/>
          </a:p>
          <a:p>
            <a:r>
              <a:rPr lang="en-GB" dirty="0"/>
              <a:t>		   my friend indeed,</a:t>
            </a:r>
            <a:endParaRPr lang="en-NZ" dirty="0"/>
          </a:p>
          <a:p>
            <a:r>
              <a:rPr lang="en-GB" dirty="0"/>
              <a:t>		   who at my need</a:t>
            </a:r>
            <a:endParaRPr lang="en-NZ" dirty="0"/>
          </a:p>
          <a:p>
            <a:r>
              <a:rPr lang="en-GB" dirty="0"/>
              <a:t>		his life did spend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Sometimes they crowd his way</a:t>
            </a:r>
            <a:endParaRPr lang="en-NZ" dirty="0"/>
          </a:p>
          <a:p>
            <a:r>
              <a:rPr lang="en-GB" dirty="0"/>
              <a:t>	and his sweet praises sing,</a:t>
            </a:r>
            <a:endParaRPr lang="en-NZ" dirty="0"/>
          </a:p>
          <a:p>
            <a:r>
              <a:rPr lang="en-GB" dirty="0"/>
              <a:t>	resounding all the day</a:t>
            </a:r>
            <a:endParaRPr lang="en-NZ" dirty="0"/>
          </a:p>
          <a:p>
            <a:r>
              <a:rPr lang="en-GB" dirty="0"/>
              <a:t>	hosannas to their King.</a:t>
            </a:r>
            <a:endParaRPr lang="en-NZ" dirty="0"/>
          </a:p>
          <a:p>
            <a:r>
              <a:rPr lang="en-GB" dirty="0"/>
              <a:t>		Then “Crucify!”</a:t>
            </a:r>
            <a:endParaRPr lang="en-NZ" dirty="0"/>
          </a:p>
          <a:p>
            <a:r>
              <a:rPr lang="en-GB" dirty="0"/>
              <a:t>		   is all their breath,</a:t>
            </a:r>
            <a:endParaRPr lang="en-NZ" dirty="0"/>
          </a:p>
          <a:p>
            <a:r>
              <a:rPr lang="en-GB" dirty="0"/>
              <a:t>		   and for his death</a:t>
            </a:r>
            <a:endParaRPr lang="en-NZ" dirty="0"/>
          </a:p>
          <a:p>
            <a:r>
              <a:rPr lang="en-GB" dirty="0"/>
              <a:t>		they thirst and cry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65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Why, what has my Lord done</a:t>
            </a:r>
            <a:endParaRPr lang="en-NZ" dirty="0"/>
          </a:p>
          <a:p>
            <a:r>
              <a:rPr lang="en-GB" dirty="0"/>
              <a:t>	to cause this rage and spite?</a:t>
            </a:r>
            <a:endParaRPr lang="en-NZ" dirty="0"/>
          </a:p>
          <a:p>
            <a:r>
              <a:rPr lang="en-GB" dirty="0"/>
              <a:t>	He made the lame to run,</a:t>
            </a:r>
            <a:endParaRPr lang="en-NZ" dirty="0"/>
          </a:p>
          <a:p>
            <a:r>
              <a:rPr lang="en-GB" dirty="0"/>
              <a:t>	and gave the blind their sight:</a:t>
            </a:r>
            <a:endParaRPr lang="en-NZ" dirty="0"/>
          </a:p>
          <a:p>
            <a:r>
              <a:rPr lang="en-GB" dirty="0"/>
              <a:t>		What injuries!</a:t>
            </a:r>
            <a:endParaRPr lang="en-NZ" dirty="0"/>
          </a:p>
          <a:p>
            <a:r>
              <a:rPr lang="en-GB" dirty="0"/>
              <a:t>		   yet these are why</a:t>
            </a:r>
            <a:endParaRPr lang="en-NZ" dirty="0"/>
          </a:p>
          <a:p>
            <a:r>
              <a:rPr lang="en-GB" dirty="0"/>
              <a:t>		   the Lord Most High</a:t>
            </a:r>
            <a:endParaRPr lang="en-NZ" dirty="0"/>
          </a:p>
          <a:p>
            <a:r>
              <a:rPr lang="en-GB" dirty="0"/>
              <a:t>		so cruelly dies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702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angry shouts, they have</a:t>
            </a:r>
            <a:endParaRPr lang="en-NZ" dirty="0"/>
          </a:p>
          <a:p>
            <a:r>
              <a:rPr lang="en-GB" dirty="0"/>
              <a:t>	my dear Lord done away;</a:t>
            </a:r>
            <a:endParaRPr lang="en-NZ" dirty="0"/>
          </a:p>
          <a:p>
            <a:r>
              <a:rPr lang="en-GB" dirty="0"/>
              <a:t>	a murderer they save,</a:t>
            </a:r>
            <a:endParaRPr lang="en-NZ" dirty="0"/>
          </a:p>
          <a:p>
            <a:r>
              <a:rPr lang="en-GB" dirty="0"/>
              <a:t>	the Prince of life they slay!</a:t>
            </a:r>
            <a:endParaRPr lang="en-NZ" dirty="0"/>
          </a:p>
          <a:p>
            <a:r>
              <a:rPr lang="en-GB" dirty="0"/>
              <a:t>		Yet cheerful he</a:t>
            </a:r>
            <a:endParaRPr lang="en-NZ" dirty="0"/>
          </a:p>
          <a:p>
            <a:r>
              <a:rPr lang="en-GB" dirty="0"/>
              <a:t>		   to suffering goes,</a:t>
            </a:r>
            <a:endParaRPr lang="en-NZ" dirty="0"/>
          </a:p>
          <a:p>
            <a:r>
              <a:rPr lang="en-GB" dirty="0"/>
              <a:t>		   that he his foes</a:t>
            </a:r>
            <a:endParaRPr lang="en-NZ" dirty="0"/>
          </a:p>
          <a:p>
            <a:r>
              <a:rPr lang="en-GB" dirty="0"/>
              <a:t>		might thus make free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255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Here might I stay and sing</a:t>
            </a:r>
            <a:endParaRPr lang="en-NZ" dirty="0"/>
          </a:p>
          <a:p>
            <a:r>
              <a:rPr lang="en-GB" dirty="0"/>
              <a:t>	of him my soul adores;</a:t>
            </a:r>
            <a:endParaRPr lang="en-NZ" dirty="0"/>
          </a:p>
          <a:p>
            <a:r>
              <a:rPr lang="en-GB" dirty="0"/>
              <a:t>	never was love, dear King,</a:t>
            </a:r>
            <a:endParaRPr lang="en-NZ" dirty="0"/>
          </a:p>
          <a:p>
            <a:r>
              <a:rPr lang="en-GB" dirty="0"/>
              <a:t>	never was grief like yours!</a:t>
            </a:r>
            <a:endParaRPr lang="en-NZ" dirty="0"/>
          </a:p>
          <a:p>
            <a:r>
              <a:rPr lang="en-GB" dirty="0"/>
              <a:t>		This is my friend</a:t>
            </a:r>
            <a:endParaRPr lang="en-NZ" dirty="0"/>
          </a:p>
          <a:p>
            <a:r>
              <a:rPr lang="en-GB" dirty="0"/>
              <a:t>		   in whose sweet praise</a:t>
            </a:r>
            <a:endParaRPr lang="en-NZ" dirty="0"/>
          </a:p>
          <a:p>
            <a:r>
              <a:rPr lang="en-GB" dirty="0"/>
              <a:t>		   I all my days</a:t>
            </a:r>
            <a:endParaRPr lang="en-NZ" dirty="0"/>
          </a:p>
          <a:p>
            <a:r>
              <a:rPr lang="en-GB" dirty="0"/>
              <a:t>		could gladly spend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457815"/>
            <a:ext cx="91440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(#2246493)</a:t>
            </a:r>
            <a:endParaRPr lang="en-NZ" sz="1000" i="1" dirty="0"/>
          </a:p>
          <a:p>
            <a:pPr algn="r"/>
            <a:r>
              <a:rPr lang="en-GB" sz="1000" dirty="0"/>
              <a:t>Text: Samuel Crossman, 1664, alt., © The </a:t>
            </a:r>
            <a:r>
              <a:rPr lang="en-GB" sz="1000" dirty="0" err="1"/>
              <a:t>Jubilate</a:t>
            </a:r>
            <a:r>
              <a:rPr lang="en-GB" sz="1000" dirty="0"/>
              <a:t> Group</a:t>
            </a:r>
            <a:br>
              <a:rPr lang="en-GB" sz="1000" dirty="0"/>
            </a:br>
            <a:r>
              <a:rPr lang="en-GB" sz="1000" dirty="0"/>
              <a:t>(admin. Hope Publishing Co.), 1982, 1987, alt.; changes to </a:t>
            </a:r>
            <a:r>
              <a:rPr lang="en-GB" sz="1000" dirty="0" err="1"/>
              <a:t>st.</a:t>
            </a:r>
            <a:r>
              <a:rPr lang="en-GB" sz="1000" dirty="0"/>
              <a:t> 5</a:t>
            </a:r>
            <a:br>
              <a:rPr lang="en-GB" sz="1000" dirty="0"/>
            </a:br>
            <a:r>
              <a:rPr lang="en-GB" sz="1000" dirty="0"/>
              <a:t>of the © </a:t>
            </a:r>
            <a:r>
              <a:rPr lang="en-GB" sz="1000" dirty="0" err="1"/>
              <a:t>Jubilate</a:t>
            </a:r>
            <a:r>
              <a:rPr lang="en-GB" sz="1000" dirty="0"/>
              <a:t> version are being permitted solely for the</a:t>
            </a:r>
            <a:br>
              <a:rPr lang="en-GB" sz="1000" dirty="0"/>
            </a:br>
            <a:r>
              <a:rPr lang="en-GB" sz="1000" dirty="0"/>
              <a:t>Hymnal Committee of the Reformed Churches of New Zealand</a:t>
            </a:r>
            <a:endParaRPr lang="en-NZ" sz="1000" dirty="0"/>
          </a:p>
          <a:p>
            <a:pPr algn="r"/>
            <a:r>
              <a:rPr lang="en-GB" sz="1000" dirty="0"/>
              <a:t>Tune: John Ireland, 1918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51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2014-03-01T07:15:38Z</dcterms:created>
  <dcterms:modified xsi:type="dcterms:W3CDTF">2014-04-03T09:18:29Z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