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DC4F4D0-C83F-4047-9D6F-E4499FDBCD49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B4656B-DF97-4011-A0EF-4B087BAC25F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21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0C070B0-CFD4-435F-B173-26E567A627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803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CF3397-6724-4B99-956F-173EB7B6B4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091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5BE143-32A8-4685-B8D4-347A50526B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795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687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53CE37-6E32-4920-BAC9-58D17E5E41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765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4DDE22-FD7E-4BB7-8152-EF8A927D7D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382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9EBEEA-4A61-49C5-8A98-EFBE1BDDF3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43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CF87BF-5FBA-4FE3-881C-0780494CA3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565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70319C-F7DB-488E-8952-19CEE5E34D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86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2AC08D-D49C-4652-ACC0-403E6B597F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13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E62293-58F2-48B8-B54E-51321299B0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425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for a thousand tongues to sing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my great Redeemer’s praise,</a:t>
            </a:r>
            <a:endParaRPr lang="en-NZ" dirty="0"/>
          </a:p>
          <a:p>
            <a:r>
              <a:rPr lang="en-GB" dirty="0"/>
              <a:t>	the glories of my God and King,</a:t>
            </a:r>
            <a:endParaRPr lang="en-NZ" dirty="0"/>
          </a:p>
          <a:p>
            <a:r>
              <a:rPr lang="en-GB" dirty="0"/>
              <a:t>		the triumphs of his grace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Jesus! the name that calms our fears,</a:t>
            </a:r>
            <a:endParaRPr lang="en-NZ" dirty="0"/>
          </a:p>
          <a:p>
            <a:r>
              <a:rPr lang="en-GB" dirty="0"/>
              <a:t>		that bids our sorrows cease;</a:t>
            </a:r>
            <a:endParaRPr lang="en-NZ" dirty="0"/>
          </a:p>
          <a:p>
            <a:r>
              <a:rPr lang="en-GB" dirty="0"/>
              <a:t>	’tis music in the sinner’s ears,</a:t>
            </a:r>
            <a:endParaRPr lang="en-NZ" dirty="0"/>
          </a:p>
          <a:p>
            <a:r>
              <a:rPr lang="en-GB" dirty="0"/>
              <a:t>		’tis life and health and peace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breaks the </a:t>
            </a:r>
            <a:r>
              <a:rPr lang="en-GB" dirty="0" err="1"/>
              <a:t>pow’r</a:t>
            </a:r>
            <a:r>
              <a:rPr lang="en-GB" dirty="0"/>
              <a:t> of cancelled sin,</a:t>
            </a:r>
            <a:endParaRPr lang="en-NZ" dirty="0"/>
          </a:p>
          <a:p>
            <a:r>
              <a:rPr lang="en-GB" dirty="0"/>
              <a:t>		he sets the prisoner free;</a:t>
            </a:r>
            <a:endParaRPr lang="en-NZ" dirty="0"/>
          </a:p>
          <a:p>
            <a:r>
              <a:rPr lang="en-GB" dirty="0"/>
              <a:t>	his blood can make the foulest clean;</a:t>
            </a:r>
            <a:endParaRPr lang="en-NZ" dirty="0"/>
          </a:p>
          <a:p>
            <a:r>
              <a:rPr lang="en-GB" dirty="0"/>
              <a:t>		his blood availed for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311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He speaks; and, </a:t>
            </a:r>
            <a:r>
              <a:rPr lang="en-GB" dirty="0" err="1"/>
              <a:t>list’ning</a:t>
            </a:r>
            <a:r>
              <a:rPr lang="en-GB" dirty="0"/>
              <a:t> to his voice,</a:t>
            </a:r>
            <a:endParaRPr lang="en-NZ" dirty="0"/>
          </a:p>
          <a:p>
            <a:r>
              <a:rPr lang="en-GB" dirty="0"/>
              <a:t>		new life the dead receive,</a:t>
            </a:r>
            <a:endParaRPr lang="en-NZ" dirty="0"/>
          </a:p>
          <a:p>
            <a:r>
              <a:rPr lang="en-GB" dirty="0"/>
              <a:t>	the mournful, broken hearts rejoice,</a:t>
            </a:r>
            <a:endParaRPr lang="en-NZ" dirty="0"/>
          </a:p>
          <a:p>
            <a:r>
              <a:rPr lang="en-GB" dirty="0"/>
              <a:t>		the humble poor believe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856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Hear him, ye deaf; his praise, ye dumb,</a:t>
            </a:r>
            <a:endParaRPr lang="en-NZ" dirty="0"/>
          </a:p>
          <a:p>
            <a:r>
              <a:rPr lang="en-GB" dirty="0"/>
              <a:t>		your loosened tongues employ;</a:t>
            </a:r>
            <a:endParaRPr lang="en-NZ" dirty="0"/>
          </a:p>
          <a:p>
            <a:r>
              <a:rPr lang="en-GB" dirty="0"/>
              <a:t>	ye blind, behold your Saviour come;</a:t>
            </a:r>
            <a:endParaRPr lang="en-NZ" dirty="0"/>
          </a:p>
          <a:p>
            <a:r>
              <a:rPr lang="en-GB" dirty="0"/>
              <a:t>		and leap, ye lame, for joy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1453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gracious Master and my God,</a:t>
            </a:r>
            <a:endParaRPr lang="en-NZ" dirty="0"/>
          </a:p>
          <a:p>
            <a:r>
              <a:rPr lang="en-GB" dirty="0"/>
              <a:t>		assist me to proclaim,</a:t>
            </a:r>
            <a:endParaRPr lang="en-NZ" dirty="0"/>
          </a:p>
          <a:p>
            <a:r>
              <a:rPr lang="en-GB" dirty="0"/>
              <a:t>	to spread through all the earth abroad</a:t>
            </a:r>
            <a:endParaRPr lang="en-NZ" dirty="0"/>
          </a:p>
          <a:p>
            <a:r>
              <a:rPr lang="en-GB" dirty="0"/>
              <a:t>		the honours of thy name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1739, alt.</a:t>
            </a:r>
            <a:endParaRPr lang="en-NZ" sz="1000" dirty="0"/>
          </a:p>
          <a:p>
            <a:pPr algn="r"/>
            <a:r>
              <a:rPr lang="en-GB" sz="1000" dirty="0"/>
              <a:t>Tune: Carl G. </a:t>
            </a:r>
            <a:r>
              <a:rPr lang="en-GB" sz="1000" dirty="0" err="1"/>
              <a:t>Gläser</a:t>
            </a:r>
            <a:r>
              <a:rPr lang="en-GB" sz="1000" dirty="0"/>
              <a:t>, 1828; arr. Lowell Mason, 1839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2014-03-01T07:25:29Z</dcterms:created>
  <dcterms:modified xsi:type="dcterms:W3CDTF">2014-03-01T07:26:58Z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