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F418CF-DBED-4F6B-80C3-D0C07BBBBDE7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923489-EA3C-4910-B126-C95B35DEA8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378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046248F-15CC-4D39-9F37-F1CE66BE44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09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D30805-CA5B-4900-852B-0175F566AE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04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0FCA32-189F-4269-80D1-E9A326074E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39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28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E3E131-3371-421E-B78C-0233E42095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77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0AFD6B-1E9E-4554-879F-9F4F9C5759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597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EEC92F-250E-4AC4-A76E-279BCD93A7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355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80D15A-F95F-499E-9D1D-45A08832C1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508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24B700-1305-4E9F-A9AA-711C8079A2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50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C06FCD-5A36-4C63-8E96-CDAB535A9B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50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FAA0B3-24CE-4363-A60E-A3CB69C5C0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01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for a thousand tongues to sing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my great Redeemer’s praise</a:t>
            </a:r>
            <a:r>
              <a:rPr lang="en-GB" dirty="0" smtClean="0"/>
              <a:t>, </a:t>
            </a:r>
          </a:p>
          <a:p>
            <a:r>
              <a:rPr lang="en-GB" dirty="0"/>
              <a:t>		my great Redeemer’s praise, </a:t>
            </a:r>
            <a:endParaRPr lang="en-NZ" dirty="0" smtClean="0"/>
          </a:p>
          <a:p>
            <a:r>
              <a:rPr lang="en-GB" dirty="0" smtClean="0"/>
              <a:t>	the glories of my God and King,</a:t>
            </a:r>
            <a:endParaRPr lang="en-NZ" dirty="0" smtClean="0"/>
          </a:p>
          <a:p>
            <a:r>
              <a:rPr lang="en-GB" dirty="0"/>
              <a:t>		the triumphs of his </a:t>
            </a:r>
            <a:r>
              <a:rPr lang="en-GB" dirty="0" smtClean="0"/>
              <a:t>grace</a:t>
            </a:r>
            <a:r>
              <a:rPr lang="en-GB" dirty="0"/>
              <a:t>,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/>
              <a:t>	the triumphs of his </a:t>
            </a:r>
            <a:r>
              <a:rPr lang="en-GB" dirty="0" smtClean="0"/>
              <a:t>grace,</a:t>
            </a:r>
            <a:endParaRPr lang="en-NZ" dirty="0"/>
          </a:p>
          <a:p>
            <a:r>
              <a:rPr lang="en-GB" dirty="0" smtClean="0"/>
              <a:t>	</a:t>
            </a:r>
            <a:r>
              <a:rPr lang="en-GB" dirty="0"/>
              <a:t>	the triumphs of his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4" y="6524625"/>
            <a:ext cx="43210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/>
              <a:t>222 - alternative tune </a:t>
            </a:r>
            <a:r>
              <a:rPr lang="en-NZ" altLang="en-US" sz="1200" dirty="0" smtClean="0"/>
              <a:t>LYNGHAM]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Jesus! the name that calms our fears,</a:t>
            </a:r>
            <a:endParaRPr lang="en-NZ" dirty="0"/>
          </a:p>
          <a:p>
            <a:r>
              <a:rPr lang="en-GB" dirty="0"/>
              <a:t>		that bids our sorrows cease</a:t>
            </a:r>
            <a:r>
              <a:rPr lang="en-GB" dirty="0" smtClean="0"/>
              <a:t>;</a:t>
            </a:r>
          </a:p>
          <a:p>
            <a:r>
              <a:rPr lang="en-GB" dirty="0"/>
              <a:t>		that bids our sorrows cease;</a:t>
            </a:r>
            <a:endParaRPr lang="en-NZ" dirty="0"/>
          </a:p>
          <a:p>
            <a:r>
              <a:rPr lang="en-GB" dirty="0"/>
              <a:t>	’tis music in the sinner’s ears,</a:t>
            </a:r>
            <a:endParaRPr lang="en-NZ" dirty="0"/>
          </a:p>
          <a:p>
            <a:r>
              <a:rPr lang="en-GB" dirty="0"/>
              <a:t>		’tis life and health and </a:t>
            </a:r>
            <a:r>
              <a:rPr lang="en-GB" dirty="0" smtClean="0"/>
              <a:t>peace,</a:t>
            </a:r>
          </a:p>
          <a:p>
            <a:r>
              <a:rPr lang="en-GB" dirty="0"/>
              <a:t>		’tis life and health and peace,</a:t>
            </a:r>
          </a:p>
          <a:p>
            <a:r>
              <a:rPr lang="en-GB" dirty="0"/>
              <a:t>		’tis life and health and peace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breaks the </a:t>
            </a:r>
            <a:r>
              <a:rPr lang="en-GB" dirty="0" err="1"/>
              <a:t>pow’r</a:t>
            </a:r>
            <a:r>
              <a:rPr lang="en-GB" dirty="0"/>
              <a:t> of cancelled sin,</a:t>
            </a:r>
            <a:endParaRPr lang="en-NZ" dirty="0"/>
          </a:p>
          <a:p>
            <a:r>
              <a:rPr lang="en-GB" dirty="0"/>
              <a:t>		he sets the prisoner free</a:t>
            </a:r>
            <a:r>
              <a:rPr lang="en-GB" dirty="0" smtClean="0"/>
              <a:t>;</a:t>
            </a:r>
          </a:p>
          <a:p>
            <a:r>
              <a:rPr lang="en-GB" dirty="0"/>
              <a:t>		he sets the prisoner free</a:t>
            </a:r>
            <a:r>
              <a:rPr lang="en-GB" dirty="0" smtClean="0"/>
              <a:t>;</a:t>
            </a:r>
            <a:endParaRPr lang="en-NZ" dirty="0"/>
          </a:p>
          <a:p>
            <a:r>
              <a:rPr lang="en-GB" dirty="0"/>
              <a:t>	his blood can make the foulest clean;</a:t>
            </a:r>
            <a:endParaRPr lang="en-NZ" dirty="0"/>
          </a:p>
          <a:p>
            <a:r>
              <a:rPr lang="en-GB" dirty="0"/>
              <a:t>		his blood availed for </a:t>
            </a:r>
            <a:r>
              <a:rPr lang="en-GB" dirty="0" smtClean="0"/>
              <a:t>me,</a:t>
            </a:r>
          </a:p>
          <a:p>
            <a:r>
              <a:rPr lang="en-GB" dirty="0" smtClean="0"/>
              <a:t>	</a:t>
            </a:r>
            <a:r>
              <a:rPr lang="en-GB" dirty="0"/>
              <a:t>	his blood availed for </a:t>
            </a:r>
            <a:r>
              <a:rPr lang="en-GB" dirty="0" smtClean="0"/>
              <a:t>me</a:t>
            </a:r>
            <a:r>
              <a:rPr lang="en-GB" dirty="0"/>
              <a:t>,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/>
              <a:t>	his blood availed for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08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speaks; and, </a:t>
            </a:r>
            <a:r>
              <a:rPr lang="en-GB" dirty="0" err="1"/>
              <a:t>list’ning</a:t>
            </a:r>
            <a:r>
              <a:rPr lang="en-GB" dirty="0"/>
              <a:t> to his voice,</a:t>
            </a:r>
            <a:endParaRPr lang="en-NZ" dirty="0"/>
          </a:p>
          <a:p>
            <a:r>
              <a:rPr lang="en-GB" dirty="0"/>
              <a:t>		new life the dead receive</a:t>
            </a:r>
            <a:r>
              <a:rPr lang="en-GB" dirty="0" smtClean="0"/>
              <a:t>,</a:t>
            </a:r>
          </a:p>
          <a:p>
            <a:r>
              <a:rPr lang="en-GB" dirty="0"/>
              <a:t>		new life the dead receive</a:t>
            </a:r>
            <a:r>
              <a:rPr lang="en-GB" dirty="0" smtClean="0"/>
              <a:t>,</a:t>
            </a:r>
            <a:endParaRPr lang="en-NZ" dirty="0"/>
          </a:p>
          <a:p>
            <a:r>
              <a:rPr lang="en-GB" dirty="0"/>
              <a:t>	the mournful, broken hearts rejoice,</a:t>
            </a:r>
            <a:endParaRPr lang="en-NZ" dirty="0"/>
          </a:p>
          <a:p>
            <a:r>
              <a:rPr lang="en-GB" dirty="0"/>
              <a:t>		the humble poor </a:t>
            </a:r>
            <a:r>
              <a:rPr lang="en-GB" dirty="0" smtClean="0"/>
              <a:t>believe, </a:t>
            </a:r>
          </a:p>
          <a:p>
            <a:r>
              <a:rPr lang="en-GB" dirty="0"/>
              <a:t>		the humble poor </a:t>
            </a:r>
            <a:r>
              <a:rPr lang="en-GB" dirty="0" smtClean="0"/>
              <a:t>believe,</a:t>
            </a:r>
            <a:endParaRPr lang="en-GB" dirty="0"/>
          </a:p>
          <a:p>
            <a:r>
              <a:rPr lang="en-GB" dirty="0"/>
              <a:t>		the humble poor believe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32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Hear him, ye deaf; his praise, ye dumb,</a:t>
            </a:r>
            <a:endParaRPr lang="en-NZ" dirty="0"/>
          </a:p>
          <a:p>
            <a:r>
              <a:rPr lang="en-GB" dirty="0"/>
              <a:t>		your loosened tongues employ</a:t>
            </a:r>
            <a:r>
              <a:rPr lang="en-GB" dirty="0" smtClean="0"/>
              <a:t>;</a:t>
            </a:r>
          </a:p>
          <a:p>
            <a:r>
              <a:rPr lang="en-GB" dirty="0"/>
              <a:t>		your loosened tongues employ</a:t>
            </a:r>
            <a:r>
              <a:rPr lang="en-GB" dirty="0" smtClean="0"/>
              <a:t>;</a:t>
            </a:r>
            <a:endParaRPr lang="en-NZ" dirty="0"/>
          </a:p>
          <a:p>
            <a:r>
              <a:rPr lang="en-GB" dirty="0"/>
              <a:t>	ye blind, behold your Saviour come;</a:t>
            </a:r>
            <a:endParaRPr lang="en-NZ" dirty="0"/>
          </a:p>
          <a:p>
            <a:r>
              <a:rPr lang="en-GB" dirty="0" smtClean="0"/>
              <a:t>	</a:t>
            </a:r>
            <a:r>
              <a:rPr lang="en-GB" dirty="0"/>
              <a:t>	and leap, ye lame, for </a:t>
            </a:r>
            <a:r>
              <a:rPr lang="en-GB" dirty="0" smtClean="0"/>
              <a:t>joy</a:t>
            </a:r>
            <a:r>
              <a:rPr lang="en-GB" dirty="0"/>
              <a:t>,</a:t>
            </a:r>
            <a:endParaRPr lang="en-GB" dirty="0" smtClean="0"/>
          </a:p>
          <a:p>
            <a:r>
              <a:rPr lang="en-GB" dirty="0"/>
              <a:t>		and leap, ye lame, for joy,</a:t>
            </a:r>
          </a:p>
          <a:p>
            <a:r>
              <a:rPr lang="en-GB" dirty="0"/>
              <a:t>		and leap, ye lame, for joy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3553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gracious Master and my God,</a:t>
            </a:r>
            <a:endParaRPr lang="en-NZ" dirty="0"/>
          </a:p>
          <a:p>
            <a:r>
              <a:rPr lang="en-GB" dirty="0"/>
              <a:t>		assist me to proclaim</a:t>
            </a:r>
            <a:r>
              <a:rPr lang="en-GB" dirty="0" smtClean="0"/>
              <a:t>,</a:t>
            </a:r>
          </a:p>
          <a:p>
            <a:r>
              <a:rPr lang="en-GB" dirty="0"/>
              <a:t>		assist me to proclaim</a:t>
            </a:r>
            <a:r>
              <a:rPr lang="en-GB" dirty="0" smtClean="0"/>
              <a:t>,</a:t>
            </a:r>
            <a:endParaRPr lang="en-NZ" dirty="0"/>
          </a:p>
          <a:p>
            <a:r>
              <a:rPr lang="en-GB" dirty="0"/>
              <a:t>	to spread through all the earth abroad</a:t>
            </a:r>
            <a:endParaRPr lang="en-NZ" dirty="0"/>
          </a:p>
          <a:p>
            <a:r>
              <a:rPr lang="en-GB" dirty="0"/>
              <a:t>		the honours of thy </a:t>
            </a:r>
            <a:r>
              <a:rPr lang="en-GB" dirty="0" smtClean="0"/>
              <a:t>name</a:t>
            </a:r>
            <a:r>
              <a:rPr lang="en-GB" dirty="0"/>
              <a:t>,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/>
              <a:t>	the honours of thy </a:t>
            </a:r>
            <a:r>
              <a:rPr lang="en-GB" dirty="0" smtClean="0"/>
              <a:t>name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honours of thy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O for a thousand tongues to sing (alternative tune LYNGHAM)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1739, alt.</a:t>
            </a:r>
            <a:endParaRPr lang="en-NZ" sz="1000" dirty="0"/>
          </a:p>
          <a:p>
            <a:pPr algn="r"/>
            <a:r>
              <a:rPr lang="en-GB" sz="1000" dirty="0"/>
              <a:t>Tune: Thomas </a:t>
            </a:r>
            <a:r>
              <a:rPr lang="en-GB" sz="1000" dirty="0" err="1"/>
              <a:t>Jarman</a:t>
            </a:r>
            <a:r>
              <a:rPr lang="en-GB" sz="1000" dirty="0"/>
              <a:t>, c. 1803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</TotalTime>
  <Words>57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6</cp:revision>
  <cp:lastPrinted>1601-01-01T00:00:00Z</cp:lastPrinted>
  <dcterms:created xsi:type="dcterms:W3CDTF">2014-03-01T07:27:07Z</dcterms:created>
  <dcterms:modified xsi:type="dcterms:W3CDTF">2014-03-23T09:48:14Z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