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9"/>
  </p:handoutMasterIdLst>
  <p:sldIdLst>
    <p:sldId id="259" r:id="rId2"/>
    <p:sldId id="260" r:id="rId3"/>
    <p:sldId id="262" r:id="rId4"/>
    <p:sldId id="263" r:id="rId5"/>
    <p:sldId id="264" r:id="rId6"/>
    <p:sldId id="265" r:id="rId7"/>
    <p:sldId id="261" r:id="rId8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996371D7-76D3-4218-9D62-8DA7559F8460}" type="datetimeFigureOut">
              <a:rPr lang="en-NZ"/>
              <a:pPr>
                <a:defRPr/>
              </a:pPr>
              <a:t>1/03/2014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5169196-37B0-46DE-938C-C6ECEE37E1F8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826846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A0304F98-23F9-4C14-9491-D3E44A803A3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379338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26319A3-20BF-463F-9585-8C3CA615B22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393668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4164D1D-1F51-407F-B9A7-FE665CA2EADC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362354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717657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3AC30D9-68E9-44BC-BA02-554C5748501A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486204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0193AEE-3B96-4A18-97DD-17D1FF62E1F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484490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589E557-138F-4E2A-864B-8E4C4F758DC7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218011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856FEEB-2EAF-416E-A5AC-A2F1ABFA0B09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62369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EC1FAB2-8989-4AD7-B3AE-25565D4BFE5F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677484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D4C16F0-7CCD-4399-A354-D005B49678AE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03269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91C8773-4D66-4CCE-B53A-E538C4339F7A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95405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Praise to the Holiest </a:t>
            </a:r>
            <a:r>
              <a:rPr lang="en-GB" dirty="0"/>
              <a:t>in the height,</a:t>
            </a:r>
            <a:endParaRPr lang="en-NZ" dirty="0"/>
          </a:p>
          <a:p>
            <a:r>
              <a:rPr lang="en-GB" dirty="0"/>
              <a:t>		and in the depth be praise –</a:t>
            </a:r>
            <a:endParaRPr lang="en-NZ" dirty="0"/>
          </a:p>
          <a:p>
            <a:r>
              <a:rPr lang="en-GB" dirty="0"/>
              <a:t>	in all his words most wonderful,</a:t>
            </a:r>
            <a:endParaRPr lang="en-NZ" dirty="0"/>
          </a:p>
          <a:p>
            <a:r>
              <a:rPr lang="en-GB" dirty="0"/>
              <a:t>		most sure in all his ways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223]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2.</a:t>
            </a:r>
            <a:r>
              <a:rPr lang="en-NZ" altLang="en-US" dirty="0" smtClean="0"/>
              <a:t>	</a:t>
            </a:r>
            <a:r>
              <a:rPr lang="en-GB" dirty="0"/>
              <a:t>O loving wisdom of our God!</a:t>
            </a:r>
            <a:endParaRPr lang="en-NZ" dirty="0"/>
          </a:p>
          <a:p>
            <a:r>
              <a:rPr lang="en-GB" dirty="0"/>
              <a:t>		when all was sin and shame,</a:t>
            </a:r>
            <a:endParaRPr lang="en-NZ" dirty="0"/>
          </a:p>
          <a:p>
            <a:r>
              <a:rPr lang="en-GB" dirty="0"/>
              <a:t>	a second Adam to the fight</a:t>
            </a:r>
            <a:endParaRPr lang="en-NZ" dirty="0"/>
          </a:p>
          <a:p>
            <a:r>
              <a:rPr lang="en-GB" dirty="0"/>
              <a:t>		and to the rescue came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O wisest love! that flesh and blood,</a:t>
            </a:r>
            <a:endParaRPr lang="en-NZ" dirty="0"/>
          </a:p>
          <a:p>
            <a:r>
              <a:rPr lang="en-GB" dirty="0"/>
              <a:t>		which did in Adam fail,</a:t>
            </a:r>
            <a:endParaRPr lang="en-NZ" dirty="0"/>
          </a:p>
          <a:p>
            <a:r>
              <a:rPr lang="en-GB" dirty="0"/>
              <a:t>	should strive afresh against the foe,</a:t>
            </a:r>
            <a:endParaRPr lang="en-NZ" dirty="0"/>
          </a:p>
          <a:p>
            <a:r>
              <a:rPr lang="en-GB" dirty="0"/>
              <a:t>		should strive and should prevail</a:t>
            </a:r>
            <a:r>
              <a:rPr lang="en-GB" dirty="0" smtClean="0"/>
              <a:t>;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878866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4.</a:t>
            </a:r>
            <a:r>
              <a:rPr lang="en-NZ" altLang="en-US" dirty="0" smtClean="0"/>
              <a:t>	</a:t>
            </a:r>
            <a:r>
              <a:rPr lang="en-GB" dirty="0"/>
              <a:t>and that the highest gift of grace</a:t>
            </a:r>
            <a:endParaRPr lang="en-NZ" dirty="0"/>
          </a:p>
          <a:p>
            <a:r>
              <a:rPr lang="en-GB" dirty="0"/>
              <a:t>		should flesh and blood refine,</a:t>
            </a:r>
            <a:endParaRPr lang="en-NZ" dirty="0"/>
          </a:p>
          <a:p>
            <a:r>
              <a:rPr lang="en-GB" dirty="0"/>
              <a:t>	God’s presence and his very self,</a:t>
            </a:r>
            <a:endParaRPr lang="en-NZ" dirty="0"/>
          </a:p>
          <a:p>
            <a:r>
              <a:rPr lang="en-GB" dirty="0"/>
              <a:t>		and essence all divine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917774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5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O generous love! that he, who smote</a:t>
            </a:r>
            <a:endParaRPr lang="en-NZ" dirty="0"/>
          </a:p>
          <a:p>
            <a:r>
              <a:rPr lang="en-GB" dirty="0"/>
              <a:t>		in Man for man the foe,</a:t>
            </a:r>
            <a:endParaRPr lang="en-NZ" dirty="0"/>
          </a:p>
          <a:p>
            <a:r>
              <a:rPr lang="en-GB" dirty="0"/>
              <a:t>	the double agony in Man</a:t>
            </a:r>
            <a:endParaRPr lang="en-NZ" dirty="0"/>
          </a:p>
          <a:p>
            <a:r>
              <a:rPr lang="en-GB" dirty="0"/>
              <a:t>		for man should undergo</a:t>
            </a:r>
            <a:r>
              <a:rPr lang="en-GB" dirty="0" smtClean="0"/>
              <a:t>,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261735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6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and in the garden secretly,</a:t>
            </a:r>
            <a:endParaRPr lang="en-NZ" dirty="0"/>
          </a:p>
          <a:p>
            <a:r>
              <a:rPr lang="en-GB" dirty="0"/>
              <a:t>		and on the cross on high,</a:t>
            </a:r>
            <a:endParaRPr lang="en-NZ" dirty="0"/>
          </a:p>
          <a:p>
            <a:r>
              <a:rPr lang="en-GB" dirty="0"/>
              <a:t>	should teach his brethren, and inspire</a:t>
            </a:r>
            <a:endParaRPr lang="en-NZ" dirty="0"/>
          </a:p>
          <a:p>
            <a:r>
              <a:rPr lang="en-GB" dirty="0"/>
              <a:t>		to suffer and to die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722636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7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Praise to the Holiest in the height,</a:t>
            </a:r>
            <a:endParaRPr lang="en-NZ" dirty="0"/>
          </a:p>
          <a:p>
            <a:r>
              <a:rPr lang="en-GB" dirty="0"/>
              <a:t>		and in the depth be praise –</a:t>
            </a:r>
            <a:endParaRPr lang="en-NZ" dirty="0"/>
          </a:p>
          <a:p>
            <a:r>
              <a:rPr lang="en-GB" dirty="0"/>
              <a:t>	in all his words most wonderful,</a:t>
            </a:r>
            <a:endParaRPr lang="en-NZ" dirty="0"/>
          </a:p>
          <a:p>
            <a:r>
              <a:rPr lang="en-GB" dirty="0"/>
              <a:t>		most sure in all his ways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0" y="5688449"/>
            <a:ext cx="9144000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223</a:t>
            </a:r>
            <a:endParaRPr lang="en-NZ" altLang="en-US" sz="1000" dirty="0"/>
          </a:p>
          <a:p>
            <a:pPr algn="r"/>
            <a:r>
              <a:rPr lang="en-GB" sz="1000" i="1" dirty="0"/>
              <a:t>Public domain</a:t>
            </a:r>
            <a:endParaRPr lang="en-NZ" sz="1000" i="1" dirty="0"/>
          </a:p>
          <a:p>
            <a:pPr algn="r"/>
            <a:r>
              <a:rPr lang="en-GB" sz="1000" dirty="0"/>
              <a:t>Text: John H. Newman, 1865</a:t>
            </a:r>
            <a:endParaRPr lang="en-NZ" sz="1000" dirty="0"/>
          </a:p>
          <a:p>
            <a:pPr algn="r"/>
            <a:r>
              <a:rPr lang="en-GB" sz="1000" dirty="0"/>
              <a:t>Tune (RICHMOND): Thomas </a:t>
            </a:r>
            <a:r>
              <a:rPr lang="en-GB" sz="1000" dirty="0" err="1"/>
              <a:t>Haweis</a:t>
            </a:r>
            <a:r>
              <a:rPr lang="en-GB" sz="1000" dirty="0"/>
              <a:t>, 1792; adapt. Samuel </a:t>
            </a:r>
            <a:r>
              <a:rPr lang="en-GB" sz="1000" dirty="0" err="1"/>
              <a:t>Webbe</a:t>
            </a:r>
            <a:r>
              <a:rPr lang="en-GB" sz="1000" dirty="0"/>
              <a:t>, 1808</a:t>
            </a:r>
            <a:endParaRPr lang="en-NZ" sz="1000" dirty="0"/>
          </a:p>
          <a:p>
            <a:pPr algn="r"/>
            <a:r>
              <a:rPr lang="en-GB" sz="1000" dirty="0"/>
              <a:t>or</a:t>
            </a:r>
            <a:endParaRPr lang="en-NZ" sz="1000" dirty="0"/>
          </a:p>
          <a:p>
            <a:pPr algn="r"/>
            <a:r>
              <a:rPr lang="en-GB" sz="1000" dirty="0"/>
              <a:t>Tune (GERONTIUS): John B. Dykes, 1868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2</TotalTime>
  <Words>60</Words>
  <Application>Microsoft Office PowerPoint</Application>
  <PresentationFormat>On-screen Show (4:3)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2014-03-01T07:29:45Z</dcterms:created>
  <dcterms:modified xsi:type="dcterms:W3CDTF">2014-03-01T07:32:28Z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