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748C9CB-DF02-462B-AB5C-EF5CD7888BB1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512746-A72D-4E91-B550-B56508972FF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6562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748CA5-6B6F-4FF8-AD98-23EE9D73E0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609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71B859-54D8-4BF3-A87A-124F5BA53C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6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A57F0A-99D6-4864-ADD5-68A93A5346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076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862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008379-F93C-4D12-B6CE-ED814A768E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794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E8A14C-FAA8-4C83-B137-501D016DFD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662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163271-8A84-425C-8A98-134C3ED6AF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212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AF95C2-AB65-46E3-A620-85CA97D606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1229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8F7E56-ED0F-4D69-84AB-C4165E1C5A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142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7D64E4-25BC-47A5-83AB-539A3A1BFF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4696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4606E9-A04E-4106-A2D2-824EE29C09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348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Christ, our hope, our heart’s desire,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redemption’s only spring!</a:t>
            </a:r>
            <a:endParaRPr lang="en-NZ" dirty="0"/>
          </a:p>
          <a:p>
            <a:r>
              <a:rPr lang="en-GB" dirty="0"/>
              <a:t>	Creator of the world art thou,</a:t>
            </a:r>
            <a:endParaRPr lang="en-NZ" dirty="0"/>
          </a:p>
          <a:p>
            <a:r>
              <a:rPr lang="en-GB" dirty="0"/>
              <a:t>		its Saviour and its King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224]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vast the mercy and the love</a:t>
            </a:r>
            <a:endParaRPr lang="en-NZ" dirty="0"/>
          </a:p>
          <a:p>
            <a:r>
              <a:rPr lang="en-GB" dirty="0"/>
              <a:t>		which laid our sins on thee,</a:t>
            </a:r>
            <a:endParaRPr lang="en-NZ" dirty="0"/>
          </a:p>
          <a:p>
            <a:r>
              <a:rPr lang="en-GB" dirty="0"/>
              <a:t>	and led thee to a cruel death,</a:t>
            </a:r>
            <a:endParaRPr lang="en-NZ" dirty="0"/>
          </a:p>
          <a:p>
            <a:r>
              <a:rPr lang="en-GB" dirty="0"/>
              <a:t>		to set thy people free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now the bands of death are burst,</a:t>
            </a:r>
            <a:endParaRPr lang="en-NZ" dirty="0"/>
          </a:p>
          <a:p>
            <a:r>
              <a:rPr lang="en-GB" dirty="0"/>
              <a:t>		the ransom has been paid;</a:t>
            </a:r>
            <a:endParaRPr lang="en-NZ" dirty="0"/>
          </a:p>
          <a:p>
            <a:r>
              <a:rPr lang="en-GB" dirty="0"/>
              <a:t>	and thou art on thy Father’s throne,</a:t>
            </a:r>
            <a:endParaRPr lang="en-NZ" dirty="0"/>
          </a:p>
          <a:p>
            <a:r>
              <a:rPr lang="en-GB" dirty="0"/>
              <a:t>		in glorious robes arrayed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0443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Christ, be thou our lasting joy,</a:t>
            </a:r>
            <a:endParaRPr lang="en-NZ" dirty="0"/>
          </a:p>
          <a:p>
            <a:r>
              <a:rPr lang="en-GB" dirty="0"/>
              <a:t>		our ever great reward!</a:t>
            </a:r>
            <a:endParaRPr lang="en-NZ" dirty="0"/>
          </a:p>
          <a:p>
            <a:r>
              <a:rPr lang="en-GB" dirty="0"/>
              <a:t>	Our only glory may it be</a:t>
            </a:r>
            <a:endParaRPr lang="en-NZ" dirty="0"/>
          </a:p>
          <a:p>
            <a:r>
              <a:rPr lang="en-GB" dirty="0"/>
              <a:t>		to glory in the Lord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224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Latin hymn, 7th cent.; tr. John Chandler, 1837</a:t>
            </a:r>
            <a:endParaRPr lang="en-NZ" sz="1000" dirty="0"/>
          </a:p>
          <a:p>
            <a:pPr algn="r"/>
            <a:r>
              <a:rPr lang="en-GB" sz="1000" dirty="0"/>
              <a:t>Tune: George F. Handel, 1741, arr.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2014-03-01T07:32:33Z</dcterms:created>
  <dcterms:modified xsi:type="dcterms:W3CDTF">2014-03-01T07:33:39Z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