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BCE3CB-796E-4D84-B5A6-0EF553B91F6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79F35E-BB04-4942-A7FF-96784CD2634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5083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0B822BF-90BB-4CDF-A974-BF65942F2A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5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3AFA51-1D25-4B4B-A1AF-075EBB3F6D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584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5B64D5-3442-4339-8889-6FA42752D8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587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503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150D30-95D8-41E1-8006-A927E74C31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249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54C5C1-1646-4A81-BEEE-BC0AA8C1DA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385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B11D5B-5DC9-423D-8802-5BC5B2F6DA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705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E09553-881D-4156-BAA9-D3F5947679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6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107CDE-C38D-4D7E-9153-A5B3C58076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310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F74EC7-9ADA-4065-A764-9D41D686C1A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549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73D807-D0E0-485D-83C9-77FE4CF93C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522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 is the world’s light,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he and no other;</a:t>
            </a:r>
            <a:endParaRPr lang="en-NZ" dirty="0"/>
          </a:p>
          <a:p>
            <a:r>
              <a:rPr lang="en-GB" dirty="0"/>
              <a:t>	born in our darkness,</a:t>
            </a:r>
            <a:endParaRPr lang="en-NZ" dirty="0"/>
          </a:p>
          <a:p>
            <a:r>
              <a:rPr lang="en-GB" dirty="0"/>
              <a:t>	he became our brother.</a:t>
            </a:r>
            <a:endParaRPr lang="en-NZ" dirty="0"/>
          </a:p>
          <a:p>
            <a:r>
              <a:rPr lang="en-GB" dirty="0"/>
              <a:t>	If we have seen him,</a:t>
            </a:r>
            <a:endParaRPr lang="en-NZ" dirty="0"/>
          </a:p>
          <a:p>
            <a:r>
              <a:rPr lang="en-GB" dirty="0"/>
              <a:t>	we have seen the Father:</a:t>
            </a:r>
            <a:endParaRPr lang="en-NZ" dirty="0"/>
          </a:p>
          <a:p>
            <a:r>
              <a:rPr lang="en-GB" dirty="0"/>
              <a:t>		Glory to God on high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 smtClean="0"/>
              <a:t>Christ </a:t>
            </a:r>
            <a:r>
              <a:rPr lang="en-GB" dirty="0"/>
              <a:t>is the world’s peace,</a:t>
            </a:r>
            <a:endParaRPr lang="en-NZ" dirty="0"/>
          </a:p>
          <a:p>
            <a:r>
              <a:rPr lang="en-GB" dirty="0"/>
              <a:t>	he and no other;</a:t>
            </a:r>
            <a:endParaRPr lang="en-NZ" dirty="0"/>
          </a:p>
          <a:p>
            <a:r>
              <a:rPr lang="en-GB" dirty="0"/>
              <a:t>	no man can serve him</a:t>
            </a:r>
            <a:endParaRPr lang="en-NZ" dirty="0"/>
          </a:p>
          <a:p>
            <a:r>
              <a:rPr lang="en-GB" dirty="0"/>
              <a:t>	and despise his brother.</a:t>
            </a:r>
            <a:endParaRPr lang="en-NZ" dirty="0"/>
          </a:p>
          <a:p>
            <a:r>
              <a:rPr lang="en-GB" dirty="0"/>
              <a:t>	Who else unites us,</a:t>
            </a:r>
            <a:endParaRPr lang="en-NZ" dirty="0"/>
          </a:p>
          <a:p>
            <a:r>
              <a:rPr lang="en-GB" dirty="0"/>
              <a:t>	one in God the Father?</a:t>
            </a:r>
            <a:endParaRPr lang="en-NZ" dirty="0"/>
          </a:p>
          <a:p>
            <a:r>
              <a:rPr lang="en-GB" dirty="0"/>
              <a:t>		Glory to God on high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 is the world’s life,</a:t>
            </a:r>
            <a:endParaRPr lang="en-NZ" dirty="0"/>
          </a:p>
          <a:p>
            <a:r>
              <a:rPr lang="en-GB" dirty="0"/>
              <a:t>	he and no other;</a:t>
            </a:r>
            <a:endParaRPr lang="en-NZ" dirty="0"/>
          </a:p>
          <a:p>
            <a:r>
              <a:rPr lang="en-GB" dirty="0"/>
              <a:t>	sold once for silver,</a:t>
            </a:r>
            <a:endParaRPr lang="en-NZ" dirty="0"/>
          </a:p>
          <a:p>
            <a:r>
              <a:rPr lang="en-GB" dirty="0"/>
              <a:t>	murdered here, our brother –</a:t>
            </a:r>
            <a:endParaRPr lang="en-NZ" dirty="0"/>
          </a:p>
          <a:p>
            <a:r>
              <a:rPr lang="en-GB" dirty="0"/>
              <a:t>	he who redeems us</a:t>
            </a:r>
            <a:endParaRPr lang="en-NZ" dirty="0"/>
          </a:p>
          <a:p>
            <a:r>
              <a:rPr lang="en-GB" dirty="0"/>
              <a:t>	reigns with God the Father:</a:t>
            </a:r>
            <a:endParaRPr lang="en-NZ" dirty="0"/>
          </a:p>
          <a:p>
            <a:r>
              <a:rPr lang="en-GB" dirty="0"/>
              <a:t>		Glory to God on high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427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Give God the glory,</a:t>
            </a:r>
            <a:endParaRPr lang="en-NZ" dirty="0"/>
          </a:p>
          <a:p>
            <a:r>
              <a:rPr lang="en-GB" dirty="0"/>
              <a:t>	God and no other;</a:t>
            </a:r>
            <a:endParaRPr lang="en-NZ" dirty="0"/>
          </a:p>
          <a:p>
            <a:r>
              <a:rPr lang="en-GB" dirty="0"/>
              <a:t>	give God the glory,</a:t>
            </a:r>
            <a:endParaRPr lang="en-NZ" dirty="0"/>
          </a:p>
          <a:p>
            <a:r>
              <a:rPr lang="en-GB" dirty="0"/>
              <a:t>	Spirit, Son, and Father;</a:t>
            </a:r>
            <a:endParaRPr lang="en-NZ" dirty="0"/>
          </a:p>
          <a:p>
            <a:r>
              <a:rPr lang="en-GB" dirty="0"/>
              <a:t>	give God the glory,</a:t>
            </a:r>
            <a:endParaRPr lang="en-NZ" dirty="0"/>
          </a:p>
          <a:p>
            <a:r>
              <a:rPr lang="en-GB" dirty="0"/>
              <a:t>	God in man our brother:</a:t>
            </a:r>
            <a:endParaRPr lang="en-NZ" dirty="0"/>
          </a:p>
          <a:p>
            <a:r>
              <a:rPr lang="en-GB" dirty="0"/>
              <a:t>		Glory to God on high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(#5190010)</a:t>
            </a:r>
            <a:endParaRPr lang="en-NZ" sz="1000" i="1" dirty="0"/>
          </a:p>
          <a:p>
            <a:pPr algn="r"/>
            <a:r>
              <a:rPr lang="en-GB" sz="1000" dirty="0"/>
              <a:t>Text: Fred Pratt Green, © </a:t>
            </a:r>
            <a:r>
              <a:rPr lang="en-GB" sz="1000" dirty="0" err="1"/>
              <a:t>Stainer</a:t>
            </a:r>
            <a:r>
              <a:rPr lang="en-GB" sz="1000" dirty="0"/>
              <a:t> &amp; Bell Ltd, 1969</a:t>
            </a:r>
            <a:endParaRPr lang="en-NZ" sz="1000" dirty="0"/>
          </a:p>
          <a:p>
            <a:pPr algn="r"/>
            <a:r>
              <a:rPr lang="en-GB" sz="1000" dirty="0"/>
              <a:t>Tune: Melody from </a:t>
            </a:r>
            <a:r>
              <a:rPr lang="en-GB" sz="1000" i="1" dirty="0"/>
              <a:t>Paris </a:t>
            </a:r>
            <a:r>
              <a:rPr lang="en-GB" sz="1000" i="1" dirty="0" err="1"/>
              <a:t>Antiphoner</a:t>
            </a:r>
            <a:r>
              <a:rPr lang="en-GB" sz="1000" dirty="0"/>
              <a:t>, 1681; </a:t>
            </a:r>
            <a:r>
              <a:rPr lang="en-GB" sz="1000" dirty="0" err="1"/>
              <a:t>desc</a:t>
            </a:r>
            <a:r>
              <a:rPr lang="en-GB" sz="1000" dirty="0"/>
              <a:t>. unknown origin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60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2014-03-01T07:33:46Z</dcterms:created>
  <dcterms:modified xsi:type="dcterms:W3CDTF">2014-04-03T09:18:38Z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