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91DC865-8B5E-4E19-8D1F-F685CF5B82F9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C69F18-96D4-4EB8-9FBD-14BFFF5D733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151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737A40D-09D0-498D-B118-2CDB74C5A7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911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C952D8-E334-430B-91A1-206B2A1E4C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515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47F6C5-F638-4D26-9CF9-F8FC282CEBE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9774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6328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202202-0A2C-4145-88D9-B9B5253CB3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838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EDDF9B-6C4D-4B83-B41B-73F8BA05B4B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633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4FA935-8BA6-4881-90C7-79085A6CB3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1720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1A7CC4-9E6D-45BE-AA73-0D5430D123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759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F60A56-2845-44DC-B05F-1A3561E77A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335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40806D-5FC4-40F2-BE2F-8C0DC5AEB1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249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F84235-7817-4F05-BD86-F5F2C01934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3307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We come, O Christ, to you,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true Son of God and man,</a:t>
            </a:r>
            <a:endParaRPr lang="en-NZ" dirty="0"/>
          </a:p>
          <a:p>
            <a:r>
              <a:rPr lang="en-GB" dirty="0"/>
              <a:t>		by whom all things consist,</a:t>
            </a:r>
            <a:endParaRPr lang="en-NZ" dirty="0"/>
          </a:p>
          <a:p>
            <a:r>
              <a:rPr lang="en-GB" dirty="0"/>
              <a:t>		in whom all life began.</a:t>
            </a:r>
            <a:endParaRPr lang="en-NZ" dirty="0"/>
          </a:p>
          <a:p>
            <a:r>
              <a:rPr lang="en-GB" dirty="0"/>
              <a:t>	In you alone we live and move</a:t>
            </a:r>
            <a:endParaRPr lang="en-NZ" dirty="0"/>
          </a:p>
          <a:p>
            <a:r>
              <a:rPr lang="en-GB" dirty="0"/>
              <a:t>		and have our being in your love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226]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are the way to God,</a:t>
            </a:r>
            <a:endParaRPr lang="en-NZ" dirty="0"/>
          </a:p>
          <a:p>
            <a:r>
              <a:rPr lang="en-GB" dirty="0"/>
              <a:t>		your blood our ransom paid;</a:t>
            </a:r>
            <a:endParaRPr lang="en-NZ" dirty="0"/>
          </a:p>
          <a:p>
            <a:r>
              <a:rPr lang="en-GB" dirty="0"/>
              <a:t>		in you we face our Judge</a:t>
            </a:r>
            <a:endParaRPr lang="en-NZ" dirty="0"/>
          </a:p>
          <a:p>
            <a:r>
              <a:rPr lang="en-GB" dirty="0"/>
              <a:t>		and Maker unafraid.</a:t>
            </a:r>
            <a:endParaRPr lang="en-NZ" dirty="0"/>
          </a:p>
          <a:p>
            <a:r>
              <a:rPr lang="en-GB" dirty="0"/>
              <a:t>	Before the throne absolved we stand;</a:t>
            </a:r>
            <a:endParaRPr lang="en-NZ" dirty="0"/>
          </a:p>
          <a:p>
            <a:r>
              <a:rPr lang="en-GB" dirty="0"/>
              <a:t>		your love has met your law’s demand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are the living truth;</a:t>
            </a:r>
            <a:endParaRPr lang="en-NZ" dirty="0"/>
          </a:p>
          <a:p>
            <a:r>
              <a:rPr lang="en-GB" dirty="0"/>
              <a:t>		all wisdom dwells in you,</a:t>
            </a:r>
            <a:endParaRPr lang="en-NZ" dirty="0"/>
          </a:p>
          <a:p>
            <a:r>
              <a:rPr lang="en-GB" dirty="0"/>
              <a:t>		the source of </a:t>
            </a:r>
            <a:r>
              <a:rPr lang="en-GB" dirty="0" err="1"/>
              <a:t>ev’ry</a:t>
            </a:r>
            <a:r>
              <a:rPr lang="en-GB" dirty="0"/>
              <a:t> skill,</a:t>
            </a:r>
            <a:endParaRPr lang="en-NZ" dirty="0"/>
          </a:p>
          <a:p>
            <a:r>
              <a:rPr lang="en-GB" dirty="0"/>
              <a:t>		the one eternal True!</a:t>
            </a:r>
            <a:endParaRPr lang="en-NZ" dirty="0"/>
          </a:p>
          <a:p>
            <a:r>
              <a:rPr lang="en-GB" dirty="0"/>
              <a:t>	O great I AM! in you we rest,</a:t>
            </a:r>
            <a:endParaRPr lang="en-NZ" dirty="0"/>
          </a:p>
          <a:p>
            <a:r>
              <a:rPr lang="en-GB" dirty="0"/>
              <a:t>		sure answer to our </a:t>
            </a:r>
            <a:r>
              <a:rPr lang="en-GB" dirty="0" err="1"/>
              <a:t>ev’ry</a:t>
            </a:r>
            <a:r>
              <a:rPr lang="en-GB" dirty="0"/>
              <a:t> quest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0652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only are true life –</a:t>
            </a:r>
            <a:endParaRPr lang="en-NZ" dirty="0"/>
          </a:p>
          <a:p>
            <a:r>
              <a:rPr lang="en-GB" dirty="0"/>
              <a:t>		to know you is to live</a:t>
            </a:r>
            <a:endParaRPr lang="en-NZ" dirty="0"/>
          </a:p>
          <a:p>
            <a:r>
              <a:rPr lang="en-GB" dirty="0"/>
              <a:t>		the more abundant life</a:t>
            </a:r>
            <a:endParaRPr lang="en-NZ" dirty="0"/>
          </a:p>
          <a:p>
            <a:r>
              <a:rPr lang="en-GB" dirty="0"/>
              <a:t>		that earth can never give.</a:t>
            </a:r>
            <a:endParaRPr lang="en-NZ" dirty="0"/>
          </a:p>
          <a:p>
            <a:r>
              <a:rPr lang="en-GB" dirty="0"/>
              <a:t>	O risen Lord! We live in you:</a:t>
            </a:r>
            <a:endParaRPr lang="en-NZ" dirty="0"/>
          </a:p>
          <a:p>
            <a:r>
              <a:rPr lang="en-GB" dirty="0"/>
              <a:t>		in us each day your life renew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980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worship you, Lord Christ,</a:t>
            </a:r>
            <a:endParaRPr lang="en-NZ" dirty="0"/>
          </a:p>
          <a:p>
            <a:r>
              <a:rPr lang="en-GB" dirty="0"/>
              <a:t>		our Saviour and our King;</a:t>
            </a:r>
            <a:endParaRPr lang="en-NZ" dirty="0"/>
          </a:p>
          <a:p>
            <a:r>
              <a:rPr lang="en-GB" dirty="0"/>
              <a:t>		to you our youth and strength</a:t>
            </a:r>
            <a:endParaRPr lang="en-NZ" dirty="0"/>
          </a:p>
          <a:p>
            <a:r>
              <a:rPr lang="en-GB" dirty="0"/>
              <a:t>		adoringly we bring:</a:t>
            </a:r>
            <a:endParaRPr lang="en-NZ" dirty="0"/>
          </a:p>
          <a:p>
            <a:r>
              <a:rPr lang="en-GB" dirty="0"/>
              <a:t>	so fill our hearts, that all may view</a:t>
            </a:r>
            <a:endParaRPr lang="en-NZ" dirty="0"/>
          </a:p>
          <a:p>
            <a:r>
              <a:rPr lang="en-GB" dirty="0"/>
              <a:t>		your life in us and turn to you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0344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226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(#733785)</a:t>
            </a:r>
            <a:endParaRPr lang="en-NZ" sz="1000" i="1" dirty="0"/>
          </a:p>
          <a:p>
            <a:pPr algn="r"/>
            <a:r>
              <a:rPr lang="en-GB" sz="1000" dirty="0"/>
              <a:t>Text: Margaret Clarkson, 1946, rev. 1984, © 1957, </a:t>
            </a:r>
            <a:r>
              <a:rPr lang="en-GB" sz="1000" dirty="0" err="1"/>
              <a:t>ren</a:t>
            </a:r>
            <a:r>
              <a:rPr lang="en-GB" sz="1000" dirty="0"/>
              <a:t>. 1985,</a:t>
            </a:r>
            <a:br>
              <a:rPr lang="en-GB" sz="1000" dirty="0"/>
            </a:br>
            <a:r>
              <a:rPr lang="en-GB" sz="1000" dirty="0"/>
              <a:t>and this version © Hope Publishing Co., 2012</a:t>
            </a:r>
            <a:endParaRPr lang="en-NZ" sz="1000" dirty="0"/>
          </a:p>
          <a:p>
            <a:pPr algn="r"/>
            <a:r>
              <a:rPr lang="en-GB" sz="1000" dirty="0"/>
              <a:t>Tune: James V. Lee, 1892–1959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54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2014-03-01T07:35:20Z</dcterms:created>
  <dcterms:modified xsi:type="dcterms:W3CDTF">2014-04-03T09:18:45Z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