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49364F9-54EE-42C2-8EE9-343244DBE0B8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7EA4-A307-4904-80B0-3C45454564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096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C06BCE3-8363-4C9F-A957-223FEDB195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915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148792-7F55-473D-8504-667B9F6197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58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1B12BA-5D6C-4F9E-9987-24B998115A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49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7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CD2797-4AA0-4EEC-BF60-4E17A5649E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308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4573E5-A3BB-49ED-A8E3-CA338C89DA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21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1CEC81-A6ED-4BF5-9C99-DE63A3FDB3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13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B8C879-218A-4378-A229-D3DCC49E58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73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DACB6C-2D73-4246-B3E8-0B48051AE0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10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A1DDED-10CC-446D-A2B6-66C1FF33C3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25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7B7A75-8F3F-4AF1-90F5-1038B2EC4C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5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Lord, how shall I meet you,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how welcome you aright?</a:t>
            </a:r>
            <a:endParaRPr lang="en-NZ" dirty="0"/>
          </a:p>
          <a:p>
            <a:r>
              <a:rPr lang="en-GB" dirty="0"/>
              <a:t>		Your people long to greet you,</a:t>
            </a:r>
            <a:endParaRPr lang="en-NZ" dirty="0"/>
          </a:p>
          <a:p>
            <a:r>
              <a:rPr lang="en-GB" dirty="0"/>
              <a:t>		my hope, my heart’s delight!</a:t>
            </a:r>
            <a:endParaRPr lang="en-NZ" dirty="0"/>
          </a:p>
          <a:p>
            <a:r>
              <a:rPr lang="en-GB" dirty="0"/>
              <a:t>	O kindle, Lord most holy,</a:t>
            </a:r>
            <a:endParaRPr lang="en-NZ" dirty="0"/>
          </a:p>
          <a:p>
            <a:r>
              <a:rPr lang="en-GB" dirty="0"/>
              <a:t>		your lamp within my breast</a:t>
            </a:r>
            <a:endParaRPr lang="en-NZ" dirty="0"/>
          </a:p>
          <a:p>
            <a:r>
              <a:rPr lang="en-GB" dirty="0"/>
              <a:t>		to do in spirit lowly</a:t>
            </a:r>
            <a:endParaRPr lang="en-NZ" dirty="0"/>
          </a:p>
          <a:p>
            <a:r>
              <a:rPr lang="en-GB" dirty="0"/>
              <a:t>		all that may please you best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 caused your incarnation,</a:t>
            </a:r>
            <a:endParaRPr lang="en-NZ" dirty="0"/>
          </a:p>
          <a:p>
            <a:r>
              <a:rPr lang="en-GB" dirty="0"/>
              <a:t>		love brought you down to me;</a:t>
            </a:r>
            <a:endParaRPr lang="en-NZ" dirty="0"/>
          </a:p>
          <a:p>
            <a:r>
              <a:rPr lang="en-GB" dirty="0"/>
              <a:t>		your thirst for my salvation</a:t>
            </a:r>
            <a:endParaRPr lang="en-NZ" dirty="0"/>
          </a:p>
          <a:p>
            <a:r>
              <a:rPr lang="en-GB" dirty="0"/>
              <a:t>		procured my liberty.</a:t>
            </a:r>
            <a:endParaRPr lang="en-NZ" dirty="0"/>
          </a:p>
          <a:p>
            <a:r>
              <a:rPr lang="en-GB" dirty="0"/>
              <a:t>	O love beyond all telling</a:t>
            </a:r>
            <a:endParaRPr lang="en-NZ" dirty="0"/>
          </a:p>
          <a:p>
            <a:r>
              <a:rPr lang="en-GB" dirty="0"/>
              <a:t>		that led you to embrace,</a:t>
            </a:r>
            <a:endParaRPr lang="en-NZ" dirty="0"/>
          </a:p>
          <a:p>
            <a:r>
              <a:rPr lang="en-GB" dirty="0"/>
              <a:t>		in love all love excelling,</a:t>
            </a:r>
            <a:endParaRPr lang="en-NZ" dirty="0"/>
          </a:p>
          <a:p>
            <a:r>
              <a:rPr lang="en-GB" dirty="0"/>
              <a:t>		our lost and fallen race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Rejoice, then, you sad-hearted,</a:t>
            </a:r>
            <a:endParaRPr lang="en-NZ" dirty="0"/>
          </a:p>
          <a:p>
            <a:r>
              <a:rPr lang="en-GB" dirty="0"/>
              <a:t>		who sit in deepest gloom,</a:t>
            </a:r>
            <a:endParaRPr lang="en-NZ" dirty="0"/>
          </a:p>
          <a:p>
            <a:r>
              <a:rPr lang="en-GB" dirty="0"/>
              <a:t>		who mourn o’er joys departed</a:t>
            </a:r>
            <a:endParaRPr lang="en-NZ" dirty="0"/>
          </a:p>
          <a:p>
            <a:r>
              <a:rPr lang="en-GB" dirty="0"/>
              <a:t>		and tremble at your doom.</a:t>
            </a:r>
            <a:endParaRPr lang="en-NZ" dirty="0"/>
          </a:p>
          <a:p>
            <a:r>
              <a:rPr lang="en-GB" dirty="0"/>
              <a:t>	Despair not, he is near you,</a:t>
            </a:r>
            <a:endParaRPr lang="en-NZ" dirty="0"/>
          </a:p>
          <a:p>
            <a:r>
              <a:rPr lang="en-GB" dirty="0"/>
              <a:t>		yea, standing at the door,</a:t>
            </a:r>
            <a:endParaRPr lang="en-NZ" dirty="0"/>
          </a:p>
          <a:p>
            <a:r>
              <a:rPr lang="en-GB" dirty="0"/>
              <a:t>		who best can help and cheer you</a:t>
            </a:r>
            <a:endParaRPr lang="en-NZ" dirty="0"/>
          </a:p>
          <a:p>
            <a:r>
              <a:rPr lang="en-GB" dirty="0"/>
              <a:t>		and bids you weep no more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71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Sin’s debt, that fearful burden,</a:t>
            </a:r>
            <a:endParaRPr lang="en-NZ" dirty="0"/>
          </a:p>
          <a:p>
            <a:r>
              <a:rPr lang="en-GB" dirty="0"/>
              <a:t>		let not your souls distress;</a:t>
            </a:r>
            <a:endParaRPr lang="en-NZ" dirty="0"/>
          </a:p>
          <a:p>
            <a:r>
              <a:rPr lang="en-GB" dirty="0"/>
              <a:t>		your guilt the Lord will pardon</a:t>
            </a:r>
            <a:endParaRPr lang="en-NZ" dirty="0"/>
          </a:p>
          <a:p>
            <a:r>
              <a:rPr lang="en-GB" dirty="0"/>
              <a:t>		and cover by his grace.</a:t>
            </a:r>
            <a:endParaRPr lang="en-NZ" dirty="0"/>
          </a:p>
          <a:p>
            <a:r>
              <a:rPr lang="en-GB" dirty="0"/>
              <a:t>	He comes, for men procuring</a:t>
            </a:r>
            <a:endParaRPr lang="en-NZ" dirty="0"/>
          </a:p>
          <a:p>
            <a:r>
              <a:rPr lang="en-GB" dirty="0"/>
              <a:t>		the peace of sin </a:t>
            </a:r>
            <a:r>
              <a:rPr lang="en-GB" dirty="0" err="1"/>
              <a:t>forgiv’n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 all God’s sons securing</a:t>
            </a:r>
            <a:endParaRPr lang="en-NZ" dirty="0"/>
          </a:p>
          <a:p>
            <a:r>
              <a:rPr lang="en-GB" dirty="0"/>
              <a:t>		their heritage in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Paul Gerhardt, 1653; tr. composite, alt.</a:t>
            </a:r>
            <a:endParaRPr lang="en-NZ" sz="1000" dirty="0"/>
          </a:p>
          <a:p>
            <a:pPr algn="r"/>
            <a:r>
              <a:rPr lang="en-GB" sz="1000" dirty="0"/>
              <a:t>Tune: Melchior </a:t>
            </a:r>
            <a:r>
              <a:rPr lang="en-GB" sz="1000" dirty="0" err="1"/>
              <a:t>Teschner</a:t>
            </a:r>
            <a:r>
              <a:rPr lang="en-GB" sz="1000" dirty="0"/>
              <a:t>, 1615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2014-03-01T07:36:58Z</dcterms:created>
  <dcterms:modified xsi:type="dcterms:W3CDTF">2014-03-01T07:38:06Z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