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96FA586-6710-49D4-AC7B-1E36DB02169B}" type="datetimeFigureOut">
              <a:rPr lang="en-NZ"/>
              <a:pPr>
                <a:defRPr/>
              </a:pPr>
              <a:t>1/03/2014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5A9BEA2-ABC7-4AFC-B3F8-41AEDB7C7E90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0162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724DAE33-B5B6-43C9-AD96-A7CF4D9F9B2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7454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42A9F03-ABF4-4FEF-A99F-79262DDD75D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1783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9AD632A-F0B3-4B56-9822-1A381C1D0F9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8601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1501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234B32D-983E-49B5-8777-C6C11598A13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1314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9F44636-CDDB-48DA-A308-F782F860ABE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0121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CE1C7FD-08F3-44E4-A9C2-F750D8B0FC6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5885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E47C1DF-ED60-473E-99BE-0B940568CD2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0453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D338460-3F54-4BC6-AB12-397A2400C8B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0272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6B36137-1F4A-4DA3-96DF-C2BBA959735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0973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F098AD3-B071-48EA-9191-2D4EFEC6C97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2101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When morning gilds the skies,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my heart awaking cries:</a:t>
            </a:r>
            <a:endParaRPr lang="en-NZ" dirty="0"/>
          </a:p>
          <a:p>
            <a:r>
              <a:rPr lang="en-GB" dirty="0"/>
              <a:t>		may Jesus Christ be praised!</a:t>
            </a:r>
            <a:endParaRPr lang="en-NZ" dirty="0"/>
          </a:p>
          <a:p>
            <a:r>
              <a:rPr lang="en-GB" dirty="0"/>
              <a:t>	Alike at work and prayer</a:t>
            </a:r>
            <a:endParaRPr lang="en-NZ" dirty="0"/>
          </a:p>
          <a:p>
            <a:r>
              <a:rPr lang="en-GB" dirty="0"/>
              <a:t>	to Jesus I repair:</a:t>
            </a:r>
            <a:endParaRPr lang="en-NZ" dirty="0"/>
          </a:p>
          <a:p>
            <a:r>
              <a:rPr lang="en-GB" dirty="0"/>
              <a:t>		may Jesus Christ be praised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228]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Does sadness fill my mind?</a:t>
            </a:r>
            <a:endParaRPr lang="en-NZ" dirty="0"/>
          </a:p>
          <a:p>
            <a:r>
              <a:rPr lang="en-GB" dirty="0"/>
              <a:t>	a solace here I find:</a:t>
            </a:r>
            <a:endParaRPr lang="en-NZ" dirty="0"/>
          </a:p>
          <a:p>
            <a:r>
              <a:rPr lang="en-GB" dirty="0"/>
              <a:t>		may Jesus Christ be praised!</a:t>
            </a:r>
            <a:endParaRPr lang="en-NZ" dirty="0"/>
          </a:p>
          <a:p>
            <a:r>
              <a:rPr lang="en-GB" dirty="0"/>
              <a:t>	Or fades my earthly bliss?</a:t>
            </a:r>
            <a:endParaRPr lang="en-NZ" dirty="0"/>
          </a:p>
          <a:p>
            <a:r>
              <a:rPr lang="en-GB" dirty="0"/>
              <a:t>	my comfort still is this:</a:t>
            </a:r>
            <a:endParaRPr lang="en-NZ" dirty="0"/>
          </a:p>
          <a:p>
            <a:r>
              <a:rPr lang="en-GB" dirty="0"/>
              <a:t>		may Jesus Christ be praised</a:t>
            </a:r>
            <a:r>
              <a:rPr lang="en-GB" dirty="0" smtClean="0"/>
              <a:t>!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Ye nations of mankind,</a:t>
            </a:r>
            <a:endParaRPr lang="en-NZ" dirty="0"/>
          </a:p>
          <a:p>
            <a:r>
              <a:rPr lang="en-GB" dirty="0"/>
              <a:t>	in this your concord find:</a:t>
            </a:r>
            <a:endParaRPr lang="en-NZ" dirty="0"/>
          </a:p>
          <a:p>
            <a:r>
              <a:rPr lang="en-GB" dirty="0"/>
              <a:t>		may Jesus Christ be praised!</a:t>
            </a:r>
            <a:endParaRPr lang="en-NZ" dirty="0"/>
          </a:p>
          <a:p>
            <a:r>
              <a:rPr lang="en-GB" dirty="0"/>
              <a:t>	Let all the earth around</a:t>
            </a:r>
            <a:endParaRPr lang="en-NZ" dirty="0"/>
          </a:p>
          <a:p>
            <a:r>
              <a:rPr lang="en-GB" dirty="0"/>
              <a:t>	ring joyous with the sound:</a:t>
            </a:r>
            <a:endParaRPr lang="en-NZ" dirty="0"/>
          </a:p>
          <a:p>
            <a:r>
              <a:rPr lang="en-GB" dirty="0"/>
              <a:t>		may Jesus Christ be praised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4638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Be this, while life is mine,</a:t>
            </a:r>
            <a:endParaRPr lang="en-NZ" dirty="0"/>
          </a:p>
          <a:p>
            <a:r>
              <a:rPr lang="en-GB" dirty="0"/>
              <a:t>	my canticle divine:</a:t>
            </a:r>
            <a:endParaRPr lang="en-NZ" dirty="0"/>
          </a:p>
          <a:p>
            <a:r>
              <a:rPr lang="en-GB" dirty="0"/>
              <a:t>		may Jesus Christ be praised!</a:t>
            </a:r>
            <a:endParaRPr lang="en-NZ" dirty="0"/>
          </a:p>
          <a:p>
            <a:r>
              <a:rPr lang="en-GB" dirty="0"/>
              <a:t>	Be this </a:t>
            </a:r>
            <a:r>
              <a:rPr lang="en-GB" dirty="0" err="1"/>
              <a:t>th’eternal</a:t>
            </a:r>
            <a:r>
              <a:rPr lang="en-GB" dirty="0"/>
              <a:t> song</a:t>
            </a:r>
            <a:endParaRPr lang="en-NZ" dirty="0"/>
          </a:p>
          <a:p>
            <a:r>
              <a:rPr lang="en-GB" dirty="0"/>
              <a:t>	through all the ages long:</a:t>
            </a:r>
            <a:endParaRPr lang="en-NZ" dirty="0"/>
          </a:p>
          <a:p>
            <a:r>
              <a:rPr lang="en-GB" dirty="0"/>
              <a:t>		may Jesus Christ be praised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228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German, 19th cent.; tr. Edward </a:t>
            </a:r>
            <a:r>
              <a:rPr lang="en-GB" sz="1000" dirty="0" err="1"/>
              <a:t>Caswall</a:t>
            </a:r>
            <a:r>
              <a:rPr lang="en-GB" sz="1000" dirty="0"/>
              <a:t>, 1854</a:t>
            </a:r>
            <a:endParaRPr lang="en-NZ" sz="1000" dirty="0"/>
          </a:p>
          <a:p>
            <a:pPr algn="r"/>
            <a:r>
              <a:rPr lang="en-GB" sz="1000" dirty="0"/>
              <a:t>Tune: Joseph </a:t>
            </a:r>
            <a:r>
              <a:rPr lang="en-GB" sz="1000" dirty="0" err="1"/>
              <a:t>Barnby</a:t>
            </a:r>
            <a:r>
              <a:rPr lang="en-GB" sz="1000" dirty="0"/>
              <a:t>, 1868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39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2014-03-01T07:38:12Z</dcterms:created>
  <dcterms:modified xsi:type="dcterms:W3CDTF">2014-03-01T07:39:19Z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