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A46C124-D38C-4F06-A619-D44A87AB4C42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1EC6C5-856E-4A0F-9BDE-BE3125DD7EC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616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75BE6CF-0E2E-4C27-95C2-BAF00D9761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9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4D9642-7A40-4882-9F5A-0932E2DB0F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283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A142B9-70A0-425F-9C8C-ABEDDA4A3D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06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72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AB7090-21A6-4E2A-B866-ADCDF04F87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44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7A6755-5B55-485A-AE24-ACF31C559D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23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56ABDD-6DA3-4EF1-9855-3C87072D8E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21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23609E-820A-48A7-A0FF-000D3FBCB9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194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A912BF-1462-4EB0-9B4D-D738AE436F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204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4FC0B5-823F-4FCE-9219-CD43AB5835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983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910460-7F29-422A-ACD0-9DFE3F64D1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46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 servants of God, </a:t>
            </a:r>
            <a:r>
              <a:rPr lang="en-GB" dirty="0"/>
              <a:t>your Master proclaim,</a:t>
            </a:r>
            <a:endParaRPr lang="en-NZ" dirty="0"/>
          </a:p>
          <a:p>
            <a:r>
              <a:rPr lang="en-GB" dirty="0"/>
              <a:t>		and publish abroad his wonderful name;</a:t>
            </a:r>
            <a:endParaRPr lang="en-NZ" dirty="0"/>
          </a:p>
          <a:p>
            <a:r>
              <a:rPr lang="en-GB" dirty="0"/>
              <a:t>	the name all-victorious of Jesus extol;</a:t>
            </a:r>
            <a:endParaRPr lang="en-NZ" dirty="0"/>
          </a:p>
          <a:p>
            <a:r>
              <a:rPr lang="en-GB" dirty="0"/>
              <a:t>		his kingdom is glorious and rules over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rules in the height, almighty to save;</a:t>
            </a:r>
            <a:endParaRPr lang="en-NZ" dirty="0"/>
          </a:p>
          <a:p>
            <a:r>
              <a:rPr lang="en-GB" dirty="0"/>
              <a:t>		though hid from our sight, his presence we </a:t>
            </a:r>
            <a:r>
              <a:rPr lang="en-GB" dirty="0" smtClean="0"/>
              <a:t>	have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 great congregation his triumph shall sing,</a:t>
            </a:r>
            <a:endParaRPr lang="en-NZ" dirty="0"/>
          </a:p>
          <a:p>
            <a:r>
              <a:rPr lang="en-GB" dirty="0"/>
              <a:t>		ascribing salvation to Jesus our King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“Salvation to God who sits on the throne!”</a:t>
            </a:r>
            <a:endParaRPr lang="en-NZ" dirty="0"/>
          </a:p>
          <a:p>
            <a:r>
              <a:rPr lang="en-GB" dirty="0"/>
              <a:t>		let all cry aloud, and honour the Son;</a:t>
            </a:r>
            <a:endParaRPr lang="en-NZ" dirty="0"/>
          </a:p>
          <a:p>
            <a:r>
              <a:rPr lang="en-GB" dirty="0"/>
              <a:t>	the praises of Jesus the angels proclaim,</a:t>
            </a:r>
            <a:endParaRPr lang="en-NZ" dirty="0"/>
          </a:p>
          <a:p>
            <a:r>
              <a:rPr lang="en-GB" dirty="0"/>
              <a:t>		fall down on their faces and worship the </a:t>
            </a:r>
            <a:r>
              <a:rPr lang="en-GB" dirty="0" smtClean="0"/>
              <a:t>	Lamb.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88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let us adore and give him his right:</a:t>
            </a:r>
            <a:endParaRPr lang="en-NZ" dirty="0"/>
          </a:p>
          <a:p>
            <a:r>
              <a:rPr lang="en-GB" dirty="0"/>
              <a:t>		all glory and </a:t>
            </a:r>
            <a:r>
              <a:rPr lang="en-GB" dirty="0" err="1"/>
              <a:t>pow’r</a:t>
            </a:r>
            <a:r>
              <a:rPr lang="en-GB" dirty="0"/>
              <a:t>, all wisdom and might,</a:t>
            </a:r>
            <a:endParaRPr lang="en-NZ" dirty="0"/>
          </a:p>
          <a:p>
            <a:r>
              <a:rPr lang="en-GB" dirty="0"/>
              <a:t>	all honour and blessing – with angels above –</a:t>
            </a:r>
            <a:endParaRPr lang="en-NZ" dirty="0"/>
          </a:p>
          <a:p>
            <a:r>
              <a:rPr lang="en-GB" dirty="0"/>
              <a:t>		and thanks never ceasing and infinite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1744,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William Croft, 1708; </a:t>
            </a:r>
            <a:r>
              <a:rPr lang="en-GB" sz="1000" dirty="0" err="1"/>
              <a:t>desc</a:t>
            </a:r>
            <a:r>
              <a:rPr lang="en-GB" sz="1000" dirty="0"/>
              <a:t>. Alan </a:t>
            </a:r>
            <a:r>
              <a:rPr lang="en-GB" sz="1000" dirty="0" err="1"/>
              <a:t>Gray</a:t>
            </a:r>
            <a:r>
              <a:rPr lang="en-GB" sz="1000" dirty="0"/>
              <a:t>, 1855–1935,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2014-03-01T07:39:24Z</dcterms:created>
  <dcterms:modified xsi:type="dcterms:W3CDTF">2014-03-01T07:40:41Z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