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A717778-4B65-4AB9-9DD6-3F84664743EF}" type="datetimeFigureOut">
              <a:rPr lang="en-NZ"/>
              <a:pPr>
                <a:defRPr/>
              </a:pPr>
              <a:t>1/03/2014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5BA953-3E54-4020-8B20-300AD8555BA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5076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5CF623C-2BD3-4379-A73C-661D184C00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1889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AC2140-464B-4398-8C21-29FE852AA4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899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52E4A88-9C00-4A29-8A2C-08025908F8C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8146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2866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7FDE70-B6AB-4262-85B6-1CAF270CDF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0249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A3AF26-F02D-4800-8F9F-2BA17AD24D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9418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7CE635-ECC3-42BE-A4F7-002C6DC4E5C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2271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D06697-5A66-4511-BE0B-107CB1B7A4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4025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DED423E-515B-4548-B04E-9DB3466382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882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D8F448-25EA-45CC-B9A6-80992502D0E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620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909F88-847F-4845-A22F-AE1E2E91420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170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come, O come, Emmanuel,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ransom captive Israel,</a:t>
            </a:r>
            <a:endParaRPr lang="en-NZ" dirty="0"/>
          </a:p>
          <a:p>
            <a:r>
              <a:rPr lang="en-GB" dirty="0"/>
              <a:t>	that mourns in lonely exile here,</a:t>
            </a:r>
            <a:endParaRPr lang="en-NZ" dirty="0"/>
          </a:p>
          <a:p>
            <a:r>
              <a:rPr lang="en-GB" dirty="0"/>
              <a:t>		until the Son of God appear.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Rejoice! Rejoice!</a:t>
            </a:r>
            <a:endParaRPr lang="en-NZ" i="1" dirty="0"/>
          </a:p>
          <a:p>
            <a:r>
              <a:rPr lang="en-GB" i="1" dirty="0"/>
              <a:t>		Emmanuel shall come to thee, O </a:t>
            </a:r>
            <a:r>
              <a:rPr lang="en-GB" i="1" dirty="0" err="1"/>
              <a:t>Israèl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232]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come, O come, thou Lord of might,</a:t>
            </a:r>
            <a:endParaRPr lang="en-NZ" dirty="0"/>
          </a:p>
          <a:p>
            <a:r>
              <a:rPr lang="en-GB" dirty="0"/>
              <a:t>		who to thy tribes from Sinai’s height</a:t>
            </a:r>
            <a:endParaRPr lang="en-NZ" dirty="0"/>
          </a:p>
          <a:p>
            <a:r>
              <a:rPr lang="en-GB" dirty="0"/>
              <a:t>	in ancient times didst give the law</a:t>
            </a:r>
            <a:endParaRPr lang="en-NZ" dirty="0"/>
          </a:p>
          <a:p>
            <a:r>
              <a:rPr lang="en-GB" dirty="0"/>
              <a:t>		in cloud and majesty and awe.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Rejoice! Rejoice!</a:t>
            </a:r>
            <a:endParaRPr lang="en-NZ" i="1" dirty="0"/>
          </a:p>
          <a:p>
            <a:r>
              <a:rPr lang="en-GB" i="1" dirty="0"/>
              <a:t>		Emmanuel shall come to thee, O </a:t>
            </a:r>
            <a:r>
              <a:rPr lang="en-GB" i="1" dirty="0" err="1"/>
              <a:t>Israèl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come, thou Branch of Jesse’s stem,</a:t>
            </a:r>
            <a:endParaRPr lang="en-NZ" dirty="0"/>
          </a:p>
          <a:p>
            <a:r>
              <a:rPr lang="en-GB" dirty="0"/>
              <a:t>		unto thine own, and rescue them!</a:t>
            </a:r>
            <a:endParaRPr lang="en-NZ" dirty="0"/>
          </a:p>
          <a:p>
            <a:r>
              <a:rPr lang="en-GB" dirty="0"/>
              <a:t>	From depths of hell thy people save,</a:t>
            </a:r>
            <a:endParaRPr lang="en-NZ" dirty="0"/>
          </a:p>
          <a:p>
            <a:r>
              <a:rPr lang="en-GB" dirty="0"/>
              <a:t>		and give them </a:t>
            </a:r>
            <a:r>
              <a:rPr lang="en-GB" dirty="0" err="1"/>
              <a:t>vict’ry</a:t>
            </a:r>
            <a:r>
              <a:rPr lang="en-GB" dirty="0"/>
              <a:t> o’er the grave.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Rejoice! Rejoice!</a:t>
            </a:r>
            <a:endParaRPr lang="en-NZ" i="1" dirty="0"/>
          </a:p>
          <a:p>
            <a:r>
              <a:rPr lang="en-GB" i="1" dirty="0"/>
              <a:t>		Emmanuel shall come to thee, O </a:t>
            </a:r>
            <a:r>
              <a:rPr lang="en-GB" i="1" dirty="0" err="1"/>
              <a:t>Israèl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88100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O come, thou Bright and Morning Star,</a:t>
            </a:r>
            <a:endParaRPr lang="en-NZ" dirty="0"/>
          </a:p>
          <a:p>
            <a:r>
              <a:rPr lang="en-GB" dirty="0"/>
              <a:t>		and bring us comfort from afar!</a:t>
            </a:r>
            <a:endParaRPr lang="en-NZ" dirty="0"/>
          </a:p>
          <a:p>
            <a:r>
              <a:rPr lang="en-GB" dirty="0"/>
              <a:t>	Dispel the shadows of the night,</a:t>
            </a:r>
            <a:endParaRPr lang="en-NZ" dirty="0"/>
          </a:p>
          <a:p>
            <a:r>
              <a:rPr lang="en-GB" dirty="0"/>
              <a:t>		and turn our darkness into light.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Rejoice! Rejoice!</a:t>
            </a:r>
            <a:endParaRPr lang="en-NZ" i="1" dirty="0"/>
          </a:p>
          <a:p>
            <a:r>
              <a:rPr lang="en-GB" i="1" dirty="0"/>
              <a:t>		Emmanuel shall come to thee, O </a:t>
            </a:r>
            <a:r>
              <a:rPr lang="en-GB" i="1" dirty="0" err="1"/>
              <a:t>Israèl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5020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come, thou Lord of David’s key!</a:t>
            </a:r>
            <a:endParaRPr lang="en-NZ" dirty="0"/>
          </a:p>
          <a:p>
            <a:r>
              <a:rPr lang="en-GB" dirty="0"/>
              <a:t>		The gate of </a:t>
            </a:r>
            <a:r>
              <a:rPr lang="en-GB" dirty="0" err="1"/>
              <a:t>heav’n</a:t>
            </a:r>
            <a:r>
              <a:rPr lang="en-GB" dirty="0"/>
              <a:t> unfolds to thee;</a:t>
            </a:r>
            <a:endParaRPr lang="en-NZ" dirty="0"/>
          </a:p>
          <a:p>
            <a:r>
              <a:rPr lang="en-GB" dirty="0"/>
              <a:t>	make safe for us the </a:t>
            </a:r>
            <a:r>
              <a:rPr lang="en-GB" dirty="0" err="1"/>
              <a:t>heav’nward</a:t>
            </a:r>
            <a:r>
              <a:rPr lang="en-GB" dirty="0"/>
              <a:t> road,</a:t>
            </a:r>
            <a:endParaRPr lang="en-NZ" dirty="0"/>
          </a:p>
          <a:p>
            <a:r>
              <a:rPr lang="en-GB" dirty="0"/>
              <a:t>		and bar the way to death’s abode.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Rejoice! Rejoice!</a:t>
            </a:r>
            <a:endParaRPr lang="en-NZ" i="1" dirty="0"/>
          </a:p>
          <a:p>
            <a:r>
              <a:rPr lang="en-GB" i="1" dirty="0"/>
              <a:t>		Emmanuel shall come to thee, O </a:t>
            </a:r>
            <a:r>
              <a:rPr lang="en-GB" i="1" dirty="0" err="1"/>
              <a:t>Israèl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70849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come, Desire of nations, bind</a:t>
            </a:r>
            <a:endParaRPr lang="en-NZ" dirty="0"/>
          </a:p>
          <a:p>
            <a:r>
              <a:rPr lang="en-GB" dirty="0"/>
              <a:t>		in one the hearts of all mankind.</a:t>
            </a:r>
            <a:endParaRPr lang="en-NZ" dirty="0"/>
          </a:p>
          <a:p>
            <a:r>
              <a:rPr lang="en-GB" dirty="0"/>
              <a:t>	Bid all our sad divisions cease,</a:t>
            </a:r>
            <a:endParaRPr lang="en-NZ" dirty="0"/>
          </a:p>
          <a:p>
            <a:r>
              <a:rPr lang="en-GB" dirty="0"/>
              <a:t>		and be thyself our Prince of Peace.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Rejoice! Rejoice!</a:t>
            </a:r>
            <a:endParaRPr lang="en-NZ" i="1" dirty="0"/>
          </a:p>
          <a:p>
            <a:r>
              <a:rPr lang="en-GB" i="1" dirty="0"/>
              <a:t>		Emmanuel shall come to thee, O </a:t>
            </a:r>
            <a:r>
              <a:rPr lang="en-GB" i="1" dirty="0" err="1"/>
              <a:t>Israèl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232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Latin, 12th cent. antiphons; tr. John M. Neale, 1851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Processionale</a:t>
            </a:r>
            <a:r>
              <a:rPr lang="en-GB" sz="1000" dirty="0"/>
              <a:t>, 15th cent. French; adapt. Thomas </a:t>
            </a:r>
            <a:r>
              <a:rPr lang="en-GB" sz="1000" dirty="0" err="1"/>
              <a:t>Helmore</a:t>
            </a:r>
            <a:r>
              <a:rPr lang="en-GB" sz="1000" dirty="0"/>
              <a:t>, 1854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56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2014-03-01T07:43:33Z</dcterms:created>
  <dcterms:modified xsi:type="dcterms:W3CDTF">2014-03-01T07:45:40Z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