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8D1166D-762D-4BE4-83FD-9662D92AC147}" type="datetimeFigureOut">
              <a:rPr lang="en-NZ"/>
              <a:pPr>
                <a:defRPr/>
              </a:pPr>
              <a:t>1/03/2014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6405C9-499C-48B3-9CB1-770E69BB774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1487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143F3B0-A469-46D0-9A25-7664DE9EA78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4354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CFEEC7-C01E-4493-A0C8-313BAD43BD2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4855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5F667D4-D6C7-4507-B097-9AC6075549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7319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5212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50419A8-3888-464C-AAEF-442B682CFF6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3682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F3ADFA5-4436-4265-A8BD-51906EB0358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83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940047F-9C63-4576-BFD9-177DBFB4A82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829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1BFBEE-F381-4652-9458-6D903BA66D5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057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43777D6-3330-4CB9-B98D-FA04E30E1E2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6526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A90561-007C-4EFD-B8C4-59E99BECEDB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9693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70DC8F3-1F43-4CDA-A51A-22C8F218B8A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4223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Come, thou long-expected Jesus,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born to set thy people free;</a:t>
            </a:r>
            <a:endParaRPr lang="en-NZ" dirty="0"/>
          </a:p>
          <a:p>
            <a:r>
              <a:rPr lang="en-GB" dirty="0"/>
              <a:t>	from our fears and sins release us;</a:t>
            </a:r>
            <a:endParaRPr lang="en-NZ" dirty="0"/>
          </a:p>
          <a:p>
            <a:r>
              <a:rPr lang="en-GB" dirty="0"/>
              <a:t>		let us find our rest in thee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233]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 err="1"/>
              <a:t>Isr’el’s</a:t>
            </a:r>
            <a:r>
              <a:rPr lang="en-GB" dirty="0"/>
              <a:t> strength and consolation,</a:t>
            </a:r>
            <a:endParaRPr lang="en-NZ" dirty="0"/>
          </a:p>
          <a:p>
            <a:r>
              <a:rPr lang="en-GB" dirty="0"/>
              <a:t>		hope of all the earth thou art;</a:t>
            </a:r>
            <a:endParaRPr lang="en-NZ" dirty="0"/>
          </a:p>
          <a:p>
            <a:r>
              <a:rPr lang="en-GB" dirty="0"/>
              <a:t>	dear desire of </a:t>
            </a:r>
            <a:r>
              <a:rPr lang="en-GB" dirty="0" err="1"/>
              <a:t>ev’ry</a:t>
            </a:r>
            <a:r>
              <a:rPr lang="en-GB" dirty="0"/>
              <a:t> nation,</a:t>
            </a:r>
            <a:endParaRPr lang="en-NZ" dirty="0"/>
          </a:p>
          <a:p>
            <a:r>
              <a:rPr lang="en-GB" dirty="0"/>
              <a:t>		joy of </a:t>
            </a:r>
            <a:r>
              <a:rPr lang="en-GB" dirty="0" err="1"/>
              <a:t>ev’ry</a:t>
            </a:r>
            <a:r>
              <a:rPr lang="en-GB" dirty="0"/>
              <a:t> longing heart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Born thy people to deliver,</a:t>
            </a:r>
            <a:endParaRPr lang="en-NZ" dirty="0"/>
          </a:p>
          <a:p>
            <a:r>
              <a:rPr lang="en-GB" dirty="0"/>
              <a:t>		born a child, and yet a king,</a:t>
            </a:r>
            <a:endParaRPr lang="en-NZ" dirty="0"/>
          </a:p>
          <a:p>
            <a:r>
              <a:rPr lang="en-GB" dirty="0"/>
              <a:t>	born to reign in us forever,</a:t>
            </a:r>
            <a:endParaRPr lang="en-NZ" dirty="0"/>
          </a:p>
          <a:p>
            <a:r>
              <a:rPr lang="en-GB" dirty="0"/>
              <a:t>		now thy gracious kingdom bring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6681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By thine own eternal Spirit</a:t>
            </a:r>
            <a:endParaRPr lang="en-NZ" dirty="0"/>
          </a:p>
          <a:p>
            <a:r>
              <a:rPr lang="en-GB" dirty="0"/>
              <a:t>		rule in all our hearts alone;</a:t>
            </a:r>
            <a:endParaRPr lang="en-NZ" dirty="0"/>
          </a:p>
          <a:p>
            <a:r>
              <a:rPr lang="en-GB" dirty="0"/>
              <a:t>	by thine all-sufficient merit</a:t>
            </a:r>
            <a:endParaRPr lang="en-NZ" dirty="0"/>
          </a:p>
          <a:p>
            <a:r>
              <a:rPr lang="en-GB" dirty="0"/>
              <a:t>		raise us to thy glorious throne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04696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233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Charles Wesley, 1744</a:t>
            </a:r>
            <a:endParaRPr lang="en-NZ" sz="1000" dirty="0"/>
          </a:p>
          <a:p>
            <a:pPr algn="r"/>
            <a:r>
              <a:rPr lang="en-GB" sz="1000" dirty="0"/>
              <a:t>Tune: Christian F. Witt, 1715; adapt. Henry J. </a:t>
            </a:r>
            <a:r>
              <a:rPr lang="en-GB" sz="1000" dirty="0" err="1"/>
              <a:t>Gauntlett</a:t>
            </a:r>
            <a:r>
              <a:rPr lang="en-GB" sz="1000" dirty="0"/>
              <a:t>, 1861; </a:t>
            </a:r>
            <a:r>
              <a:rPr lang="en-GB" sz="1000" dirty="0" err="1"/>
              <a:t>desc</a:t>
            </a:r>
            <a:r>
              <a:rPr lang="en-GB" sz="1000" dirty="0"/>
              <a:t>. John Wilson,</a:t>
            </a:r>
            <a:br>
              <a:rPr lang="en-GB" sz="1000" dirty="0"/>
            </a:br>
            <a:r>
              <a:rPr lang="en-GB" sz="1000" dirty="0"/>
              <a:t>1905–1992, by permission of Oxford University Press; all rights reserved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50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2014-03-01T07:47:34Z</dcterms:created>
  <dcterms:modified xsi:type="dcterms:W3CDTF">2014-03-01T07:48:51Z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