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1754ED9-91D4-40B7-BFE1-607DFDD3C0D2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409E26-EA95-4429-ABD4-C22734BE171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815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1F5E533-0A1A-4CD2-8289-2F4B9E1355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708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60A06C-AE42-431B-B48F-EAB06B3696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70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578B4C-D8BA-43D6-B308-32FF84F5BB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49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77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2DFD3C-CD3D-41D7-BE62-10C6FC86EF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744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0979E0-EF05-445F-97AA-858750DD88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17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F7FAC-7B81-4BAC-9C4A-D1B93CF695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826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170737-B42F-4505-A796-0B17319AFB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506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1394C8-0E0D-44A8-8508-D557429E72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84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E47682-972A-411A-9CE2-066CD08BAD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050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2AAB2C-D9D6-42BA-A1B7-6C2A5977E4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05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My soul doth magnify the Lord,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him my spirit doth rejoice,</a:t>
            </a:r>
            <a:endParaRPr lang="en-NZ" dirty="0"/>
          </a:p>
          <a:p>
            <a:r>
              <a:rPr lang="en-GB" dirty="0"/>
              <a:t>	for he beheld my low estate,</a:t>
            </a:r>
            <a:endParaRPr lang="en-NZ" dirty="0"/>
          </a:p>
          <a:p>
            <a:r>
              <a:rPr lang="en-GB" dirty="0"/>
              <a:t>		and in his love made me his choice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generations from henceforth</a:t>
            </a:r>
            <a:endParaRPr lang="en-NZ" dirty="0"/>
          </a:p>
          <a:p>
            <a:r>
              <a:rPr lang="en-GB" dirty="0"/>
              <a:t>		shall now my blessedness proclaim,</a:t>
            </a:r>
            <a:endParaRPr lang="en-NZ" dirty="0"/>
          </a:p>
          <a:p>
            <a:r>
              <a:rPr lang="en-GB" dirty="0"/>
              <a:t>	for he has done great things to me;</a:t>
            </a:r>
            <a:endParaRPr lang="en-NZ" dirty="0"/>
          </a:p>
          <a:p>
            <a:r>
              <a:rPr lang="en-GB" dirty="0"/>
              <a:t>		mighty and holy is his name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mercy shall abide on them</a:t>
            </a:r>
            <a:endParaRPr lang="en-NZ" dirty="0"/>
          </a:p>
          <a:p>
            <a:r>
              <a:rPr lang="en-GB" dirty="0"/>
              <a:t>		that fear the Lord from age to age;</a:t>
            </a:r>
            <a:endParaRPr lang="en-NZ" dirty="0"/>
          </a:p>
          <a:p>
            <a:r>
              <a:rPr lang="en-GB" dirty="0"/>
              <a:t>	he has revealed his mighty arm,</a:t>
            </a:r>
            <a:endParaRPr lang="en-NZ" dirty="0"/>
          </a:p>
          <a:p>
            <a:r>
              <a:rPr lang="en-GB" dirty="0"/>
              <a:t>		routing the haughty in their rage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53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has abased the mighty ones,</a:t>
            </a:r>
            <a:endParaRPr lang="en-NZ" dirty="0"/>
          </a:p>
          <a:p>
            <a:r>
              <a:rPr lang="en-GB" dirty="0"/>
              <a:t>		exalted those of low degree;</a:t>
            </a:r>
            <a:endParaRPr lang="en-NZ" dirty="0"/>
          </a:p>
          <a:p>
            <a:r>
              <a:rPr lang="en-GB" dirty="0"/>
              <a:t>	he filled the hungry souls with good,</a:t>
            </a:r>
            <a:endParaRPr lang="en-NZ" dirty="0"/>
          </a:p>
          <a:p>
            <a:r>
              <a:rPr lang="en-GB" dirty="0"/>
              <a:t>		and smote the rich with poverty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333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helped his servant Israel,</a:t>
            </a:r>
            <a:endParaRPr lang="en-NZ" dirty="0"/>
          </a:p>
          <a:p>
            <a:r>
              <a:rPr lang="en-GB" dirty="0"/>
              <a:t>		in honour of his mercy sure;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e’en</a:t>
            </a:r>
            <a:r>
              <a:rPr lang="en-GB" dirty="0"/>
              <a:t> as he spoke to Abraham</a:t>
            </a:r>
            <a:endParaRPr lang="en-NZ" dirty="0"/>
          </a:p>
          <a:p>
            <a:r>
              <a:rPr lang="en-GB" dirty="0"/>
              <a:t>		and to his seed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Luke 1:46–55. </a:t>
            </a:r>
            <a:r>
              <a:rPr lang="en-GB" sz="1000" dirty="0" err="1"/>
              <a:t>Vers</a:t>
            </a:r>
            <a:r>
              <a:rPr lang="en-GB" sz="1000" dirty="0"/>
              <a:t>. Dewey </a:t>
            </a:r>
            <a:r>
              <a:rPr lang="en-GB" sz="1000" dirty="0" err="1"/>
              <a:t>Westra</a:t>
            </a:r>
            <a:r>
              <a:rPr lang="en-GB" sz="1000" dirty="0"/>
              <a:t>, 1931</a:t>
            </a:r>
            <a:endParaRPr lang="en-NZ" sz="1000" dirty="0"/>
          </a:p>
          <a:p>
            <a:pPr algn="r"/>
            <a:r>
              <a:rPr lang="en-GB" sz="1000" dirty="0"/>
              <a:t>Tune: William Boyd,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2014-03-01T07:50:21Z</dcterms:created>
  <dcterms:modified xsi:type="dcterms:W3CDTF">2014-03-01T07:51:37Z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