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B856A0-D3E0-4A06-B2B6-30E253FA4060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BEED8C-AC86-4421-8C67-F2CD418E6D17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02224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28EF667E-7F75-449C-B3E9-A0C8C54EE15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5334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195ADD2-1E73-4BF0-9C72-37467BBC5D1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0752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64D44CA-F37B-44CF-8EF2-9C212008C38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8359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2444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AB9BDB7-56EB-4D75-9288-A488139112C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9107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A83CDF7-7743-4EF5-839D-FE0BBCF8AC2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481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94A60B5-78D6-496E-B454-871B1DF7F96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9899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54A8E44-AABC-41E8-ABFC-6B0B0E80F17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7303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9B5993D-6DB8-4A32-AE31-8ED282FF2CF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3674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7EB2317-88C7-4798-AA96-BFCDB95D97E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9159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3A81454-1982-4887-86A2-C72FCF5FC16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3296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Tell out, my soul, </a:t>
            </a:r>
            <a:r>
              <a:rPr lang="en-GB" dirty="0"/>
              <a:t>the greatness of the Lord!</a:t>
            </a:r>
            <a:endParaRPr lang="en-NZ" dirty="0"/>
          </a:p>
          <a:p>
            <a:r>
              <a:rPr lang="en-GB" dirty="0"/>
              <a:t>	Unnumbered blessings give my spirit voice;</a:t>
            </a:r>
            <a:endParaRPr lang="en-NZ" dirty="0"/>
          </a:p>
          <a:p>
            <a:r>
              <a:rPr lang="en-GB" dirty="0"/>
              <a:t>	tender to me the promise of his word;</a:t>
            </a:r>
            <a:endParaRPr lang="en-NZ" dirty="0"/>
          </a:p>
          <a:p>
            <a:r>
              <a:rPr lang="en-GB" dirty="0"/>
              <a:t>	in God my Saviour shall my heart rejoice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236]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Tell out, my soul, the greatness of his name!</a:t>
            </a:r>
            <a:endParaRPr lang="en-NZ" dirty="0"/>
          </a:p>
          <a:p>
            <a:r>
              <a:rPr lang="en-GB" dirty="0"/>
              <a:t>	Make known his might, the deeds his arm has </a:t>
            </a:r>
            <a:r>
              <a:rPr lang="en-GB" dirty="0" smtClean="0"/>
              <a:t>	done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his mercy sure, from age to age the same;</a:t>
            </a:r>
            <a:endParaRPr lang="en-NZ" dirty="0"/>
          </a:p>
          <a:p>
            <a:r>
              <a:rPr lang="en-GB" dirty="0"/>
              <a:t>	his holy name – the Lord, the Mighty One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Tell out, my soul, the greatness of his might!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err="1"/>
              <a:t>Pow’rs</a:t>
            </a:r>
            <a:r>
              <a:rPr lang="en-GB" dirty="0"/>
              <a:t> and dominions lay their glory by;</a:t>
            </a:r>
            <a:endParaRPr lang="en-NZ" dirty="0"/>
          </a:p>
          <a:p>
            <a:r>
              <a:rPr lang="en-GB" dirty="0"/>
              <a:t>	proud hearts and stubborn wills are put to </a:t>
            </a:r>
            <a:r>
              <a:rPr lang="en-GB" dirty="0" smtClean="0"/>
              <a:t>	flight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the hungry fed, the humble lifted high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1197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Tell out, my soul, the glories of his word!</a:t>
            </a:r>
            <a:endParaRPr lang="en-NZ" dirty="0"/>
          </a:p>
          <a:p>
            <a:r>
              <a:rPr lang="en-GB" dirty="0"/>
              <a:t>	Firm is his promise, and his mercy sure.</a:t>
            </a:r>
            <a:endParaRPr lang="en-NZ" dirty="0"/>
          </a:p>
          <a:p>
            <a:r>
              <a:rPr lang="en-GB" dirty="0"/>
              <a:t>	Tell out, my soul, the greatness of the Lord</a:t>
            </a:r>
            <a:endParaRPr lang="en-NZ" dirty="0"/>
          </a:p>
          <a:p>
            <a:r>
              <a:rPr lang="en-GB" dirty="0"/>
              <a:t>	to children’s children and forevermore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50004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236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(#27051)</a:t>
            </a:r>
            <a:endParaRPr lang="en-NZ" sz="1000" i="1" dirty="0"/>
          </a:p>
          <a:p>
            <a:pPr algn="r"/>
            <a:r>
              <a:rPr lang="en-GB" sz="1000" dirty="0"/>
              <a:t>Text: Based on Luke 1:46–55. Timothy Dudley-Smith, 1961,</a:t>
            </a:r>
            <a:br>
              <a:rPr lang="en-GB" sz="1000" dirty="0"/>
            </a:br>
            <a:r>
              <a:rPr lang="en-GB" sz="1000" dirty="0"/>
              <a:t>© Hope Publishing Co., 1962, </a:t>
            </a:r>
            <a:r>
              <a:rPr lang="en-GB" sz="1000" dirty="0" err="1"/>
              <a:t>ren</a:t>
            </a:r>
            <a:r>
              <a:rPr lang="en-GB" sz="1000" dirty="0"/>
              <a:t>. 1990</a:t>
            </a:r>
            <a:endParaRPr lang="en-NZ" sz="1000" dirty="0"/>
          </a:p>
          <a:p>
            <a:pPr algn="r"/>
            <a:r>
              <a:rPr lang="en-GB" sz="1000" dirty="0"/>
              <a:t>Tune: Walter </a:t>
            </a:r>
            <a:r>
              <a:rPr lang="en-GB" sz="1000" dirty="0" err="1"/>
              <a:t>Greatorex</a:t>
            </a:r>
            <a:r>
              <a:rPr lang="en-GB" sz="1000" dirty="0"/>
              <a:t>, 1916, alt.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46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2014-03-01T07:51:42Z</dcterms:created>
  <dcterms:modified xsi:type="dcterms:W3CDTF">2014-04-03T09:18:58Z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