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6DCDFC-C2C2-47A4-A67F-EF9DD34A6BAF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4BD2A6-7CE8-4D7D-86E8-32C20D67365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265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DE9E14A-F0C7-4F5D-9F0F-83AAA33922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470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8ECEF7B-CF4C-4190-8758-B662A40509A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7658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B7994C5-A0F3-49AC-960F-09D0E788867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500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5467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CAC4A0-C1B4-4350-8036-59D38DC5137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0144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14042D-9D52-46D6-B2D2-344F44CD7E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1278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BB7B864-B470-4975-81A6-A37CD2E39D9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572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60E8B46-8A05-48CF-B03A-D1523CFB69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1736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C2E81D-886B-4E5A-A60A-7E551A1700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1636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91DC08D-B84F-4E1A-A381-4169F8C687E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16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36E7C8F-1700-47C3-BA98-728B91966B8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4791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Blest be the God of Israel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who comes to set us free</a:t>
            </a:r>
            <a:endParaRPr lang="en-NZ" dirty="0"/>
          </a:p>
          <a:p>
            <a:r>
              <a:rPr lang="en-GB" dirty="0"/>
              <a:t>	and raises up new hope for us:</a:t>
            </a:r>
            <a:endParaRPr lang="en-NZ" dirty="0"/>
          </a:p>
          <a:p>
            <a:r>
              <a:rPr lang="en-GB" dirty="0"/>
              <a:t>		a Branch from David’s tree.</a:t>
            </a:r>
            <a:endParaRPr lang="en-NZ" dirty="0"/>
          </a:p>
          <a:p>
            <a:r>
              <a:rPr lang="en-GB" dirty="0"/>
              <a:t>	So have the prophets long declared</a:t>
            </a:r>
            <a:endParaRPr lang="en-NZ" dirty="0"/>
          </a:p>
          <a:p>
            <a:r>
              <a:rPr lang="en-GB" dirty="0"/>
              <a:t>		that with a mighty arm</a:t>
            </a:r>
            <a:endParaRPr lang="en-NZ" dirty="0"/>
          </a:p>
          <a:p>
            <a:r>
              <a:rPr lang="en-GB" dirty="0"/>
              <a:t>	God would turn back our enemies</a:t>
            </a:r>
            <a:endParaRPr lang="en-NZ" dirty="0"/>
          </a:p>
          <a:p>
            <a:r>
              <a:rPr lang="en-GB" dirty="0"/>
              <a:t>		and all who wish us harm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237]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With promised mercy will God still</a:t>
            </a:r>
            <a:endParaRPr lang="en-NZ" dirty="0"/>
          </a:p>
          <a:p>
            <a:r>
              <a:rPr lang="en-GB" dirty="0"/>
              <a:t>		the covenant recall:</a:t>
            </a:r>
            <a:endParaRPr lang="en-NZ" dirty="0"/>
          </a:p>
          <a:p>
            <a:r>
              <a:rPr lang="en-GB" dirty="0"/>
              <a:t>	the oath once sworn to Abraham,</a:t>
            </a:r>
            <a:endParaRPr lang="en-NZ" dirty="0"/>
          </a:p>
          <a:p>
            <a:r>
              <a:rPr lang="en-GB" dirty="0"/>
              <a:t>		from foes to save us all;</a:t>
            </a:r>
            <a:endParaRPr lang="en-NZ" dirty="0"/>
          </a:p>
          <a:p>
            <a:r>
              <a:rPr lang="en-GB" dirty="0"/>
              <a:t>	that we might worship without fear</a:t>
            </a:r>
            <a:endParaRPr lang="en-NZ" dirty="0"/>
          </a:p>
          <a:p>
            <a:r>
              <a:rPr lang="en-GB" dirty="0"/>
              <a:t>		and offer lives of praise,</a:t>
            </a:r>
            <a:endParaRPr lang="en-NZ" dirty="0"/>
          </a:p>
          <a:p>
            <a:r>
              <a:rPr lang="en-GB" dirty="0"/>
              <a:t>	in holiness and righteousness</a:t>
            </a:r>
            <a:endParaRPr lang="en-NZ" dirty="0"/>
          </a:p>
          <a:p>
            <a:r>
              <a:rPr lang="en-GB" dirty="0"/>
              <a:t>		to serve God all our days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child, as prophet of the Lord,</a:t>
            </a:r>
            <a:endParaRPr lang="en-NZ" dirty="0"/>
          </a:p>
          <a:p>
            <a:r>
              <a:rPr lang="en-GB" dirty="0"/>
              <a:t>		you will prepare the way,</a:t>
            </a:r>
            <a:endParaRPr lang="en-NZ" dirty="0"/>
          </a:p>
          <a:p>
            <a:r>
              <a:rPr lang="en-GB" dirty="0"/>
              <a:t>	to tell God’s people they are saved</a:t>
            </a:r>
            <a:endParaRPr lang="en-NZ" dirty="0"/>
          </a:p>
          <a:p>
            <a:r>
              <a:rPr lang="en-GB" dirty="0"/>
              <a:t>		from sin’s eternal sway.</a:t>
            </a:r>
            <a:endParaRPr lang="en-NZ" dirty="0"/>
          </a:p>
          <a:p>
            <a:r>
              <a:rPr lang="en-GB" dirty="0"/>
              <a:t>	Then shall God’s mercy from on high</a:t>
            </a:r>
            <a:endParaRPr lang="en-NZ" dirty="0"/>
          </a:p>
          <a:p>
            <a:r>
              <a:rPr lang="en-GB" dirty="0"/>
              <a:t>		shine forth and never cease</a:t>
            </a:r>
            <a:endParaRPr lang="en-NZ" dirty="0"/>
          </a:p>
          <a:p>
            <a:r>
              <a:rPr lang="en-GB" dirty="0"/>
              <a:t>	to drive away the gloom of death</a:t>
            </a:r>
            <a:endParaRPr lang="en-NZ" dirty="0"/>
          </a:p>
          <a:p>
            <a:r>
              <a:rPr lang="en-GB" dirty="0"/>
              <a:t>		and lead us into peace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5913885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237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(#287884)</a:t>
            </a:r>
            <a:endParaRPr lang="en-NZ" sz="1000" i="1" dirty="0"/>
          </a:p>
          <a:p>
            <a:pPr algn="r"/>
            <a:r>
              <a:rPr lang="en-GB" sz="1000" dirty="0"/>
              <a:t>Text: Based on Luke 1:68–79. Carl P. Daw, Jr., b. 1944, © Hope Publishing Co., 1989</a:t>
            </a:r>
            <a:endParaRPr lang="en-NZ" sz="1000" dirty="0"/>
          </a:p>
          <a:p>
            <a:pPr algn="r"/>
            <a:r>
              <a:rPr lang="en-GB" sz="1000" dirty="0"/>
              <a:t>Tune: Dorothy Howell Sheets, 1915–2011, © Robert Alan Sheets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68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2014-03-01T07:53:24Z</dcterms:created>
  <dcterms:modified xsi:type="dcterms:W3CDTF">2014-04-03T09:19:09Z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