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71" d="100"/>
          <a:sy n="71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BAE0348-B5A7-4D08-A100-F6FED47D9E32}" type="datetimeFigureOut">
              <a:rPr lang="en-NZ"/>
              <a:pPr>
                <a:defRPr/>
              </a:pPr>
              <a:t>3/04/2014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72234A9-F017-4BFF-9D7D-78CB47BBC35E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906699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5F47589B-88C9-4B1F-BF1D-E87976E86A5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07826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277A3AE-2519-4C11-B3E7-0F9D6006924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62510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48012E7-826D-45EB-9286-2778B5D5A4F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77578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92959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3C4E511-3164-43BA-8CBD-32EF7DC8309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65064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E40E0D5-9E29-4B35-973F-41107DE48A3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82078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D9B18E3-4653-450D-BB22-541BA48FE79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48425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5E3FFD7-2C3F-4A8B-8EEA-C0F5D9F9B15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192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3C547C7-5B0A-4B25-B904-DF106CF3DA0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24470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4143E98-B18D-4C5B-9EA0-5255C415A4E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86874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A3B3608-A85B-4BF6-AAF9-C8D1B41ED24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76021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A great and mighty wonder: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redemption drawing near!</a:t>
            </a:r>
            <a:endParaRPr lang="en-NZ" dirty="0"/>
          </a:p>
          <a:p>
            <a:r>
              <a:rPr lang="en-GB" dirty="0"/>
              <a:t>	The virgin bears the infant,</a:t>
            </a:r>
            <a:endParaRPr lang="en-NZ" dirty="0"/>
          </a:p>
          <a:p>
            <a:r>
              <a:rPr lang="en-GB" dirty="0"/>
              <a:t>		the Prince of Peace is here!</a:t>
            </a:r>
            <a:endParaRPr lang="en-NZ" dirty="0"/>
          </a:p>
          <a:p>
            <a:pPr eaLnBrk="1" hangingPunct="1"/>
            <a:endParaRPr lang="en-NZ" altLang="en-US" dirty="0" smtClean="0"/>
          </a:p>
          <a:p>
            <a:r>
              <a:rPr lang="en-NZ" altLang="en-US" dirty="0"/>
              <a:t>	</a:t>
            </a:r>
            <a:r>
              <a:rPr lang="en-GB" i="1" dirty="0"/>
              <a:t>Repeat the hymn again:</a:t>
            </a:r>
            <a:endParaRPr lang="en-NZ" i="1" dirty="0"/>
          </a:p>
          <a:p>
            <a:r>
              <a:rPr lang="en-GB" i="1" dirty="0"/>
              <a:t>		“To God on high be glory,</a:t>
            </a:r>
            <a:endParaRPr lang="en-NZ" i="1" dirty="0"/>
          </a:p>
          <a:p>
            <a:r>
              <a:rPr lang="en-GB" i="1" dirty="0"/>
              <a:t>		and peace on earth to men</a:t>
            </a:r>
            <a:r>
              <a:rPr lang="en-GB" i="1" dirty="0" smtClean="0"/>
              <a:t>.”</a:t>
            </a:r>
            <a:endParaRPr lang="en-NZ" i="1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238]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The Word becomes incarnate</a:t>
            </a:r>
            <a:endParaRPr lang="en-NZ" dirty="0"/>
          </a:p>
          <a:p>
            <a:r>
              <a:rPr lang="en-GB" dirty="0"/>
              <a:t>		and yet remains on high;</a:t>
            </a:r>
            <a:endParaRPr lang="en-NZ" dirty="0"/>
          </a:p>
          <a:p>
            <a:r>
              <a:rPr lang="en-GB" dirty="0"/>
              <a:t>	the shepherds hear the anthem</a:t>
            </a:r>
            <a:endParaRPr lang="en-NZ" dirty="0"/>
          </a:p>
          <a:p>
            <a:r>
              <a:rPr lang="en-GB" dirty="0"/>
              <a:t>		as glory fills the sky.</a:t>
            </a:r>
            <a:endParaRPr lang="en-NZ" dirty="0"/>
          </a:p>
          <a:p>
            <a:pPr eaLnBrk="1" hangingPunct="1"/>
            <a:endParaRPr lang="en-NZ" altLang="en-US" dirty="0" smtClean="0"/>
          </a:p>
          <a:p>
            <a:r>
              <a:rPr lang="en-NZ" altLang="en-US" dirty="0"/>
              <a:t>	</a:t>
            </a:r>
            <a:r>
              <a:rPr lang="en-GB" i="1" dirty="0"/>
              <a:t>Repeat the hymn again:</a:t>
            </a:r>
            <a:endParaRPr lang="en-NZ" i="1" dirty="0"/>
          </a:p>
          <a:p>
            <a:r>
              <a:rPr lang="en-GB" i="1" dirty="0"/>
              <a:t>		“To God on high be glory,</a:t>
            </a:r>
            <a:endParaRPr lang="en-NZ" i="1" dirty="0"/>
          </a:p>
          <a:p>
            <a:r>
              <a:rPr lang="en-GB" i="1" dirty="0"/>
              <a:t>		and peace on earth to men</a:t>
            </a:r>
            <a:r>
              <a:rPr lang="en-GB" i="1" dirty="0" smtClean="0"/>
              <a:t>.”</a:t>
            </a:r>
            <a:endParaRPr lang="en-NZ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The angels sing the story!</a:t>
            </a:r>
            <a:endParaRPr lang="en-NZ" dirty="0"/>
          </a:p>
          <a:p>
            <a:r>
              <a:rPr lang="en-GB" dirty="0"/>
              <a:t>		Rejoice, O distant lands!</a:t>
            </a:r>
            <a:endParaRPr lang="en-NZ" dirty="0"/>
          </a:p>
          <a:p>
            <a:r>
              <a:rPr lang="en-GB" dirty="0"/>
              <a:t>	You valleys, forests, mountains,</a:t>
            </a:r>
            <a:endParaRPr lang="en-NZ" dirty="0"/>
          </a:p>
          <a:p>
            <a:r>
              <a:rPr lang="en-GB" dirty="0"/>
              <a:t>		and oceans, clap your hands!</a:t>
            </a:r>
            <a:endParaRPr lang="en-NZ" dirty="0"/>
          </a:p>
          <a:p>
            <a:pPr eaLnBrk="1" hangingPunct="1"/>
            <a:endParaRPr lang="en-NZ" altLang="en-US" dirty="0" smtClean="0"/>
          </a:p>
          <a:p>
            <a:r>
              <a:rPr lang="en-NZ" altLang="en-US" dirty="0"/>
              <a:t>	</a:t>
            </a:r>
            <a:r>
              <a:rPr lang="en-GB" i="1" dirty="0"/>
              <a:t>Repeat the hymn again:</a:t>
            </a:r>
            <a:endParaRPr lang="en-NZ" i="1" dirty="0"/>
          </a:p>
          <a:p>
            <a:r>
              <a:rPr lang="en-GB" i="1" dirty="0"/>
              <a:t>		“To God on high be glory,</a:t>
            </a:r>
            <a:endParaRPr lang="en-NZ" i="1" dirty="0"/>
          </a:p>
          <a:p>
            <a:r>
              <a:rPr lang="en-GB" i="1" dirty="0"/>
              <a:t>		and peace on earth to men</a:t>
            </a:r>
            <a:r>
              <a:rPr lang="en-GB" i="1" dirty="0" smtClean="0"/>
              <a:t>.”</a:t>
            </a:r>
            <a:endParaRPr lang="en-NZ" i="1" dirty="0"/>
          </a:p>
        </p:txBody>
      </p:sp>
    </p:spTree>
    <p:extLst>
      <p:ext uri="{BB962C8B-B14F-4D97-AF65-F5344CB8AC3E}">
        <p14:creationId xmlns:p14="http://schemas.microsoft.com/office/powerpoint/2010/main" val="360147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He comes to save all nations;</a:t>
            </a:r>
            <a:endParaRPr lang="en-NZ" dirty="0"/>
          </a:p>
          <a:p>
            <a:r>
              <a:rPr lang="en-GB" dirty="0"/>
              <a:t>		let all now hear his Word!</a:t>
            </a:r>
            <a:endParaRPr lang="en-NZ" dirty="0"/>
          </a:p>
          <a:p>
            <a:r>
              <a:rPr lang="en-GB" dirty="0"/>
              <a:t>	Approach and bring him worship,</a:t>
            </a:r>
            <a:endParaRPr lang="en-NZ" dirty="0"/>
          </a:p>
          <a:p>
            <a:r>
              <a:rPr lang="en-GB" dirty="0"/>
              <a:t>		the Saviour and the Lord!</a:t>
            </a:r>
            <a:endParaRPr lang="en-NZ" dirty="0"/>
          </a:p>
          <a:p>
            <a:pPr eaLnBrk="1" hangingPunct="1"/>
            <a:endParaRPr lang="en-NZ" altLang="en-US" dirty="0" smtClean="0"/>
          </a:p>
          <a:p>
            <a:r>
              <a:rPr lang="en-NZ" altLang="en-US" dirty="0"/>
              <a:t>	</a:t>
            </a:r>
            <a:r>
              <a:rPr lang="en-GB" i="1" dirty="0"/>
              <a:t>Repeat the hymn again:</a:t>
            </a:r>
            <a:endParaRPr lang="en-NZ" i="1" dirty="0"/>
          </a:p>
          <a:p>
            <a:r>
              <a:rPr lang="en-GB" i="1" dirty="0"/>
              <a:t>		“To God on high be glory,</a:t>
            </a:r>
            <a:endParaRPr lang="en-NZ" i="1" dirty="0"/>
          </a:p>
          <a:p>
            <a:r>
              <a:rPr lang="en-GB" i="1" dirty="0"/>
              <a:t>		and peace on earth to men</a:t>
            </a:r>
            <a:r>
              <a:rPr lang="en-GB" i="1" dirty="0" smtClean="0"/>
              <a:t>.”</a:t>
            </a:r>
            <a:endParaRPr lang="en-NZ" i="1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0" y="5750004"/>
            <a:ext cx="914400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238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>
                <a:solidFill>
                  <a:srgbClr val="FF0000"/>
                </a:solidFill>
              </a:rPr>
              <a:t>Reformed Church of __________ CCLI License # _____</a:t>
            </a:r>
            <a:endParaRPr lang="en-NZ" altLang="en-US" sz="1000" dirty="0"/>
          </a:p>
          <a:p>
            <a:pPr algn="r"/>
            <a:r>
              <a:rPr lang="en-GB" sz="1000" i="1" dirty="0"/>
              <a:t>Projection permitted with CCLI licence (#</a:t>
            </a:r>
            <a:r>
              <a:rPr lang="en-GB" sz="1000" i="1" dirty="0" smtClean="0"/>
              <a:t>4746898</a:t>
            </a:r>
            <a:r>
              <a:rPr lang="en-GB" sz="1000" i="1" dirty="0"/>
              <a:t>)</a:t>
            </a:r>
            <a:endParaRPr lang="en-NZ" sz="1000" i="1" dirty="0"/>
          </a:p>
          <a:p>
            <a:pPr algn="r"/>
            <a:r>
              <a:rPr lang="en-GB" sz="1000" dirty="0"/>
              <a:t>Text: After </a:t>
            </a:r>
            <a:r>
              <a:rPr lang="en-GB" sz="1000" dirty="0" err="1"/>
              <a:t>Germanus</a:t>
            </a:r>
            <a:r>
              <a:rPr lang="en-GB" sz="1000" dirty="0"/>
              <a:t>, c. 634–732; tr. John M. Neale, 1862; rev. The </a:t>
            </a:r>
            <a:r>
              <a:rPr lang="en-GB" sz="1000" dirty="0" err="1"/>
              <a:t>Jubilate</a:t>
            </a:r>
            <a:r>
              <a:rPr lang="en-GB" sz="1000" dirty="0"/>
              <a:t> Group,</a:t>
            </a:r>
            <a:br>
              <a:rPr lang="en-GB" sz="1000" dirty="0"/>
            </a:br>
            <a:r>
              <a:rPr lang="en-GB" sz="1000" dirty="0"/>
              <a:t>© The </a:t>
            </a:r>
            <a:r>
              <a:rPr lang="en-GB" sz="1000" dirty="0" err="1"/>
              <a:t>Jubilate</a:t>
            </a:r>
            <a:r>
              <a:rPr lang="en-GB" sz="1000" dirty="0"/>
              <a:t> Group (admin. Hope Publishing Co.), 1982</a:t>
            </a:r>
            <a:endParaRPr lang="en-NZ" sz="1000" dirty="0"/>
          </a:p>
          <a:p>
            <a:pPr algn="r"/>
            <a:r>
              <a:rPr lang="en-GB" sz="1000" dirty="0"/>
              <a:t>Tune: German melody; harm. M. </a:t>
            </a:r>
            <a:r>
              <a:rPr lang="en-GB" sz="1000" dirty="0" err="1"/>
              <a:t>Praetorius</a:t>
            </a:r>
            <a:r>
              <a:rPr lang="en-GB" sz="1000" dirty="0"/>
              <a:t>, 1609, alt.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</TotalTime>
  <Words>58</Words>
  <Application>Microsoft Office PowerPoint</Application>
  <PresentationFormat>On-screen Show (4:3)</PresentationFormat>
  <Paragraphs>38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3</cp:revision>
  <cp:lastPrinted>1601-01-01T00:00:00Z</cp:lastPrinted>
  <dcterms:created xsi:type="dcterms:W3CDTF">2014-03-02T21:38:02Z</dcterms:created>
  <dcterms:modified xsi:type="dcterms:W3CDTF">2014-04-03T09:19:17Z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