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CC6B80-15AB-4C72-996D-F3650B98F2D6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E78531-0A9B-4F8B-B685-AC5E8A64BB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213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FF7D9B7-2833-495A-8D9B-B7EEAD9E46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77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27AD3A-14A3-4A79-B4E3-36A20AA98D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48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373372-1FFB-40BC-BBBA-E9736E5628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211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134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08F7B9-6EE5-48D2-A4DF-4DB77ECFFA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873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17C0A3-B08F-4228-9F40-356E4B198C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15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DB2C2A-2E8A-4ECF-B148-22F8D138A9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48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AB2059-BE9E-402A-84D1-7381E9687C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795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926B3E-2F23-4CE0-B9B0-D02308A2F3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57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AC3F76-C1C2-4CF4-8536-F2AA1FB268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10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0C56F0-CA7E-4F3E-8C99-847C0072CC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Angels we have heard on high,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sweetly singing through the night,</a:t>
            </a:r>
            <a:endParaRPr lang="en-NZ" dirty="0"/>
          </a:p>
          <a:p>
            <a:r>
              <a:rPr lang="en-GB" dirty="0"/>
              <a:t>		and the mountains in reply</a:t>
            </a:r>
            <a:endParaRPr lang="en-NZ" dirty="0"/>
          </a:p>
          <a:p>
            <a:r>
              <a:rPr lang="en-GB" dirty="0"/>
              <a:t>		echoing their brave delight.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/>
              <a:t>.</a:t>
            </a:r>
            <a:endParaRPr lang="en-NZ" i="1" dirty="0"/>
          </a:p>
          <a:p>
            <a:r>
              <a:rPr lang="en-GB" i="1" dirty="0"/>
              <a:t>	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Shepherds, why this jubilee?</a:t>
            </a:r>
            <a:endParaRPr lang="en-NZ" dirty="0"/>
          </a:p>
          <a:p>
            <a:r>
              <a:rPr lang="en-GB" dirty="0"/>
              <a:t>		Why these songs of happy cheer?</a:t>
            </a:r>
            <a:endParaRPr lang="en-NZ" dirty="0"/>
          </a:p>
          <a:p>
            <a:r>
              <a:rPr lang="en-GB" dirty="0"/>
              <a:t>		What great brightness did you see?</a:t>
            </a:r>
            <a:endParaRPr lang="en-NZ" dirty="0"/>
          </a:p>
          <a:p>
            <a:r>
              <a:rPr lang="en-GB" dirty="0"/>
              <a:t>		What glad tidings did you hear?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/>
              <a:t>.</a:t>
            </a:r>
            <a:endParaRPr lang="en-NZ" i="1" dirty="0"/>
          </a:p>
          <a:p>
            <a:r>
              <a:rPr lang="en-GB" i="1" dirty="0"/>
              <a:t>	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to Bethlehem and see</a:t>
            </a:r>
            <a:endParaRPr lang="en-NZ" dirty="0"/>
          </a:p>
          <a:p>
            <a:r>
              <a:rPr lang="en-GB" dirty="0"/>
              <a:t>		him whose birth the angels sing;</a:t>
            </a:r>
            <a:endParaRPr lang="en-NZ" dirty="0"/>
          </a:p>
          <a:p>
            <a:r>
              <a:rPr lang="en-GB" dirty="0"/>
              <a:t>		come, adore on bended knee</a:t>
            </a:r>
            <a:endParaRPr lang="en-NZ" dirty="0"/>
          </a:p>
          <a:p>
            <a:r>
              <a:rPr lang="en-GB" dirty="0"/>
              <a:t>		Christ the Lord, the </a:t>
            </a:r>
            <a:r>
              <a:rPr lang="en-GB" dirty="0" err="1"/>
              <a:t>newborn</a:t>
            </a:r>
            <a:r>
              <a:rPr lang="en-GB" dirty="0"/>
              <a:t> King.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/>
              <a:t>.</a:t>
            </a:r>
            <a:endParaRPr lang="en-NZ" i="1" dirty="0"/>
          </a:p>
          <a:p>
            <a:r>
              <a:rPr lang="en-GB" i="1" dirty="0"/>
              <a:t>	Gloria in </a:t>
            </a:r>
            <a:r>
              <a:rPr lang="en-GB" i="1" dirty="0" err="1"/>
              <a:t>excelsis</a:t>
            </a:r>
            <a:r>
              <a:rPr lang="en-GB" i="1" dirty="0"/>
              <a:t> </a:t>
            </a:r>
            <a:r>
              <a:rPr lang="en-GB" i="1" dirty="0" err="1"/>
              <a:t>Deo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French carol; tr. Crown of Jesus Music, 1862, alt.</a:t>
            </a:r>
            <a:endParaRPr lang="en-NZ" sz="1000" dirty="0"/>
          </a:p>
          <a:p>
            <a:pPr algn="r"/>
            <a:r>
              <a:rPr lang="en-GB" sz="1000" dirty="0"/>
              <a:t>Tune: French melody; arr. Edward S. Barnes, 1937,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2014-03-02T21:42:08Z</dcterms:created>
  <dcterms:modified xsi:type="dcterms:W3CDTF">2014-03-02T21:43:27Z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