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5C38F9-AD16-44B1-BC94-C11B702DD5A7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0777-9BDA-44A3-B36E-5DE7B7FBAAD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24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9E117AF-147F-4AEE-AA0A-1792C0F6AA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94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128754-20E8-45A6-B4D6-D6D592F42E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24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2DE781-3246-4531-9067-1ADD72577A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700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405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86C654-C74A-47F1-AEBA-D2679B1E75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75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0C693B-B0FD-4FA5-9C0F-4EB8BC06A6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15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D2557-9F75-4B5E-A072-D2446A2544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688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CABF20-2AB2-46FF-9D09-0AB57884F8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5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CAAD2C-E8EC-4AE1-88CB-3F1DF36D2D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052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3473A8-BF90-4D07-9754-130D50983C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02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069442-A63D-4736-8FC6-56BCDE62CF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51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Hark! the herald angels sing,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“Glory to the </a:t>
            </a:r>
            <a:r>
              <a:rPr lang="en-GB" dirty="0" err="1"/>
              <a:t>newborn</a:t>
            </a:r>
            <a:r>
              <a:rPr lang="en-GB" dirty="0"/>
              <a:t> King;</a:t>
            </a:r>
            <a:endParaRPr lang="en-NZ" dirty="0"/>
          </a:p>
          <a:p>
            <a:r>
              <a:rPr lang="en-GB" dirty="0"/>
              <a:t>		peace on earth and mercy mild,</a:t>
            </a:r>
            <a:endParaRPr lang="en-NZ" dirty="0"/>
          </a:p>
          <a:p>
            <a:r>
              <a:rPr lang="en-GB" dirty="0"/>
              <a:t>		God and sinners reconciled!”</a:t>
            </a:r>
            <a:endParaRPr lang="en-NZ" dirty="0"/>
          </a:p>
          <a:p>
            <a:r>
              <a:rPr lang="en-GB" dirty="0"/>
              <a:t>	Joyful, all ye nations, rise,</a:t>
            </a:r>
            <a:endParaRPr lang="en-NZ" dirty="0"/>
          </a:p>
          <a:p>
            <a:r>
              <a:rPr lang="en-GB" dirty="0"/>
              <a:t>		join the triumph of the skies,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th’angelic</a:t>
            </a:r>
            <a:r>
              <a:rPr lang="en-GB" dirty="0"/>
              <a:t> host proclaim,</a:t>
            </a:r>
            <a:endParaRPr lang="en-NZ" dirty="0"/>
          </a:p>
          <a:p>
            <a:r>
              <a:rPr lang="en-GB" dirty="0"/>
              <a:t>		“Christ is born in Bethlehem!”</a:t>
            </a:r>
            <a:endParaRPr lang="en-NZ" dirty="0"/>
          </a:p>
          <a:p>
            <a:r>
              <a:rPr lang="en-GB" i="1" dirty="0"/>
              <a:t>	Hark! the herald angels sing,</a:t>
            </a:r>
            <a:endParaRPr lang="en-NZ" i="1" dirty="0"/>
          </a:p>
          <a:p>
            <a:r>
              <a:rPr lang="en-GB" i="1" dirty="0"/>
              <a:t>		“Glory to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.”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Christ, by highest </a:t>
            </a:r>
            <a:r>
              <a:rPr lang="en-GB" dirty="0" err="1"/>
              <a:t>heav’n</a:t>
            </a:r>
            <a:r>
              <a:rPr lang="en-GB" dirty="0"/>
              <a:t> adored,</a:t>
            </a:r>
            <a:endParaRPr lang="en-NZ" dirty="0"/>
          </a:p>
          <a:p>
            <a:r>
              <a:rPr lang="en-GB" dirty="0"/>
              <a:t>		Christ, the everlasting Lord!</a:t>
            </a:r>
            <a:endParaRPr lang="en-NZ" dirty="0"/>
          </a:p>
          <a:p>
            <a:r>
              <a:rPr lang="en-GB" dirty="0"/>
              <a:t>		Late in time behold him come,</a:t>
            </a:r>
            <a:endParaRPr lang="en-NZ" dirty="0"/>
          </a:p>
          <a:p>
            <a:r>
              <a:rPr lang="en-GB" dirty="0"/>
              <a:t>		offspring of the virgin’s womb.</a:t>
            </a:r>
            <a:endParaRPr lang="en-NZ" dirty="0"/>
          </a:p>
          <a:p>
            <a:r>
              <a:rPr lang="en-GB" dirty="0"/>
              <a:t>	Veiled in flesh the Godhead see;</a:t>
            </a:r>
            <a:endParaRPr lang="en-NZ" dirty="0"/>
          </a:p>
          <a:p>
            <a:r>
              <a:rPr lang="en-GB" dirty="0"/>
              <a:t>		hail </a:t>
            </a:r>
            <a:r>
              <a:rPr lang="en-GB" dirty="0" err="1"/>
              <a:t>th’incarnate</a:t>
            </a:r>
            <a:r>
              <a:rPr lang="en-GB" dirty="0"/>
              <a:t> Deity,</a:t>
            </a:r>
            <a:endParaRPr lang="en-NZ" dirty="0"/>
          </a:p>
          <a:p>
            <a:r>
              <a:rPr lang="en-GB" dirty="0"/>
              <a:t>		pleased as man with men to dwell,</a:t>
            </a:r>
            <a:endParaRPr lang="en-NZ" dirty="0"/>
          </a:p>
          <a:p>
            <a:r>
              <a:rPr lang="en-GB" dirty="0"/>
              <a:t>		Jesus, our Emmanuel.</a:t>
            </a:r>
            <a:endParaRPr lang="en-NZ" dirty="0"/>
          </a:p>
          <a:p>
            <a:r>
              <a:rPr lang="en-GB" i="1" dirty="0"/>
              <a:t>	Hark! the herald angels sing,</a:t>
            </a:r>
            <a:endParaRPr lang="en-NZ" i="1" dirty="0"/>
          </a:p>
          <a:p>
            <a:r>
              <a:rPr lang="en-GB" i="1" dirty="0"/>
              <a:t>		“Glory to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.”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Hail, the </a:t>
            </a:r>
            <a:r>
              <a:rPr lang="en-GB" dirty="0" err="1"/>
              <a:t>heav’n</a:t>
            </a:r>
            <a:r>
              <a:rPr lang="en-GB" dirty="0"/>
              <a:t>-born Prince of Peace!</a:t>
            </a:r>
            <a:endParaRPr lang="en-NZ" dirty="0"/>
          </a:p>
          <a:p>
            <a:r>
              <a:rPr lang="en-GB" dirty="0"/>
              <a:t>		Hail, the Sun of Righteousness!</a:t>
            </a:r>
            <a:endParaRPr lang="en-NZ" dirty="0"/>
          </a:p>
          <a:p>
            <a:r>
              <a:rPr lang="en-GB" dirty="0"/>
              <a:t>		Light and life to all he brings,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ris’n</a:t>
            </a:r>
            <a:r>
              <a:rPr lang="en-GB" dirty="0"/>
              <a:t> with healing in his wings.</a:t>
            </a:r>
            <a:endParaRPr lang="en-NZ" dirty="0"/>
          </a:p>
          <a:p>
            <a:r>
              <a:rPr lang="en-GB" dirty="0"/>
              <a:t>	Mild he lays his glory by,</a:t>
            </a:r>
            <a:endParaRPr lang="en-NZ" dirty="0"/>
          </a:p>
          <a:p>
            <a:r>
              <a:rPr lang="en-GB" dirty="0"/>
              <a:t>		born that man no more may die,</a:t>
            </a:r>
            <a:endParaRPr lang="en-NZ" dirty="0"/>
          </a:p>
          <a:p>
            <a:r>
              <a:rPr lang="en-GB" dirty="0"/>
              <a:t>		born to raise the sons of earth,</a:t>
            </a:r>
            <a:endParaRPr lang="en-NZ" dirty="0"/>
          </a:p>
          <a:p>
            <a:r>
              <a:rPr lang="en-GB" dirty="0"/>
              <a:t>		born to give them second birth.</a:t>
            </a:r>
            <a:endParaRPr lang="en-NZ" dirty="0"/>
          </a:p>
          <a:p>
            <a:r>
              <a:rPr lang="en-GB" i="1" dirty="0"/>
              <a:t>	Hark! the herald angels sing,</a:t>
            </a:r>
            <a:endParaRPr lang="en-NZ" i="1" dirty="0"/>
          </a:p>
          <a:p>
            <a:r>
              <a:rPr lang="en-GB" i="1" dirty="0"/>
              <a:t>		“Glory to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.”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240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1739, alt.</a:t>
            </a:r>
            <a:endParaRPr lang="en-NZ" sz="1000" dirty="0"/>
          </a:p>
          <a:p>
            <a:pPr algn="r"/>
            <a:r>
              <a:rPr lang="en-GB" sz="1000" dirty="0"/>
              <a:t>Tune: Felix Mendelssohn, 1840; adapt. William H. Cummings, 1856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2014-03-02T21:43:43Z</dcterms:created>
  <dcterms:modified xsi:type="dcterms:W3CDTF">2014-03-18T09:40:55Z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