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97EFC00-88D5-4924-9082-32F7CB09C0EB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A3F5FAD-4CE5-491A-A478-0981489C4D86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854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773BB7CC-8B46-4097-8D3C-D31A05282D5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4943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AFCB70E-04D3-4A77-9A0D-B383C223549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4102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5E95644-B344-4358-A03A-244617DCDFE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8547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7516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1B01989-7055-451D-80CB-37FAF8A9EE1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6004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DE42AE0-9CEC-4698-BDD8-E60E0DEDAA4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7371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B2EB983-6761-48EB-8975-CF038F25E15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7460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A34A696-826D-495B-ADE9-A4E86FFF2E2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7425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A808DD3-9F17-4625-B1F7-838713F6DCD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5053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97E2A34-B50B-480C-8D83-6661A9E5957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69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60ECC67-05F3-4035-9652-BA46ADB034A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4273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Angels, from the realms of glory,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wing your flight o’er all the earth;</a:t>
            </a:r>
            <a:endParaRPr lang="en-NZ" dirty="0"/>
          </a:p>
          <a:p>
            <a:r>
              <a:rPr lang="en-GB" dirty="0"/>
              <a:t>		ye who sang creation’s story,</a:t>
            </a:r>
            <a:endParaRPr lang="en-NZ" dirty="0"/>
          </a:p>
          <a:p>
            <a:r>
              <a:rPr lang="en-GB" dirty="0"/>
              <a:t>		now proclaim Messiah’s birth.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Come and worship, come and worship,</a:t>
            </a:r>
            <a:endParaRPr lang="en-NZ" i="1" dirty="0"/>
          </a:p>
          <a:p>
            <a:r>
              <a:rPr lang="en-GB" i="1" dirty="0"/>
              <a:t>		worship Christ, the </a:t>
            </a:r>
            <a:r>
              <a:rPr lang="en-GB" i="1" dirty="0" err="1"/>
              <a:t>newborn</a:t>
            </a:r>
            <a:r>
              <a:rPr lang="en-GB" i="1" dirty="0"/>
              <a:t> </a:t>
            </a:r>
            <a:r>
              <a:rPr lang="en-GB" i="1"/>
              <a:t>King</a:t>
            </a:r>
            <a:r>
              <a:rPr lang="en-GB" i="1" smtClean="0"/>
              <a:t>.</a:t>
            </a:r>
            <a:endParaRPr lang="en-NZ" i="1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241]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Shepherds, in the fields abiding,</a:t>
            </a:r>
            <a:endParaRPr lang="en-NZ" dirty="0"/>
          </a:p>
          <a:p>
            <a:r>
              <a:rPr lang="en-GB" dirty="0"/>
              <a:t>		watching o’er your flocks by night,</a:t>
            </a:r>
            <a:endParaRPr lang="en-NZ" dirty="0"/>
          </a:p>
          <a:p>
            <a:r>
              <a:rPr lang="en-GB" dirty="0"/>
              <a:t>		God with man is now residing,</a:t>
            </a:r>
            <a:endParaRPr lang="en-NZ" dirty="0"/>
          </a:p>
          <a:p>
            <a:r>
              <a:rPr lang="en-GB" dirty="0"/>
              <a:t>		yonder shines the infant light.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Come and worship, come and worship,</a:t>
            </a:r>
            <a:endParaRPr lang="en-NZ" i="1" dirty="0"/>
          </a:p>
          <a:p>
            <a:r>
              <a:rPr lang="en-GB" i="1" dirty="0"/>
              <a:t>		worship Christ, the </a:t>
            </a:r>
            <a:r>
              <a:rPr lang="en-GB" i="1" dirty="0" err="1"/>
              <a:t>newborn</a:t>
            </a:r>
            <a:r>
              <a:rPr lang="en-GB" i="1" dirty="0"/>
              <a:t> King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Sages, leave your contemplations,</a:t>
            </a:r>
            <a:endParaRPr lang="en-NZ" dirty="0"/>
          </a:p>
          <a:p>
            <a:r>
              <a:rPr lang="en-GB" dirty="0"/>
              <a:t>		brighter visions beam afar;</a:t>
            </a:r>
            <a:endParaRPr lang="en-NZ" dirty="0"/>
          </a:p>
          <a:p>
            <a:r>
              <a:rPr lang="en-GB" dirty="0"/>
              <a:t>		seek the great Desire of nations;</a:t>
            </a:r>
            <a:endParaRPr lang="en-NZ" dirty="0"/>
          </a:p>
          <a:p>
            <a:r>
              <a:rPr lang="en-GB" dirty="0"/>
              <a:t>		ye have seen his natal star.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Come and worship, come and worship,</a:t>
            </a:r>
            <a:endParaRPr lang="en-NZ" i="1" dirty="0"/>
          </a:p>
          <a:p>
            <a:r>
              <a:rPr lang="en-GB" i="1" dirty="0"/>
              <a:t>		worship Christ, the </a:t>
            </a:r>
            <a:r>
              <a:rPr lang="en-GB" i="1" dirty="0" err="1"/>
              <a:t>newborn</a:t>
            </a:r>
            <a:r>
              <a:rPr lang="en-GB" i="1" dirty="0"/>
              <a:t> King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337793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Saints, in humble prayer now bending,</a:t>
            </a:r>
            <a:endParaRPr lang="en-NZ" dirty="0"/>
          </a:p>
          <a:p>
            <a:r>
              <a:rPr lang="en-GB" dirty="0"/>
              <a:t>		watching long in hope and fear,</a:t>
            </a:r>
            <a:endParaRPr lang="en-NZ" dirty="0"/>
          </a:p>
          <a:p>
            <a:r>
              <a:rPr lang="en-GB" dirty="0"/>
              <a:t>		suddenly the Lord, descending,</a:t>
            </a:r>
            <a:endParaRPr lang="en-NZ" dirty="0"/>
          </a:p>
          <a:p>
            <a:r>
              <a:rPr lang="en-GB" dirty="0"/>
              <a:t>		in his temple shall appear.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Come and worship, come and worship,</a:t>
            </a:r>
            <a:endParaRPr lang="en-NZ" i="1" dirty="0"/>
          </a:p>
          <a:p>
            <a:r>
              <a:rPr lang="en-GB" i="1" dirty="0"/>
              <a:t>		worship Christ, the </a:t>
            </a:r>
            <a:r>
              <a:rPr lang="en-GB" i="1" dirty="0" err="1"/>
              <a:t>newborn</a:t>
            </a:r>
            <a:r>
              <a:rPr lang="en-GB" i="1" dirty="0"/>
              <a:t> King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372935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/>
              <a:t>Saints and angels join in praising</a:t>
            </a:r>
            <a:endParaRPr lang="en-NZ" dirty="0"/>
          </a:p>
          <a:p>
            <a:r>
              <a:rPr lang="en-GB" dirty="0"/>
              <a:t>		thee, the Father, Spirit, Son,</a:t>
            </a:r>
            <a:endParaRPr lang="en-NZ" dirty="0"/>
          </a:p>
          <a:p>
            <a:r>
              <a:rPr lang="en-GB" dirty="0"/>
              <a:t>		evermore their voices raising</a:t>
            </a:r>
            <a:endParaRPr lang="en-NZ" dirty="0"/>
          </a:p>
          <a:p>
            <a:r>
              <a:rPr lang="en-GB" dirty="0"/>
              <a:t>		to </a:t>
            </a:r>
            <a:r>
              <a:rPr lang="en-GB" dirty="0" err="1"/>
              <a:t>th’eternal</a:t>
            </a:r>
            <a:r>
              <a:rPr lang="en-GB" dirty="0"/>
              <a:t> Three in One.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Come and worship, come and worship,</a:t>
            </a:r>
            <a:endParaRPr lang="en-NZ" i="1" dirty="0"/>
          </a:p>
          <a:p>
            <a:r>
              <a:rPr lang="en-GB" i="1" dirty="0"/>
              <a:t>		worship Christ, the </a:t>
            </a:r>
            <a:r>
              <a:rPr lang="en-GB" i="1" dirty="0" err="1"/>
              <a:t>newborn</a:t>
            </a:r>
            <a:r>
              <a:rPr lang="en-GB" i="1" dirty="0"/>
              <a:t> King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241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James Montgomery, 1816</a:t>
            </a:r>
            <a:endParaRPr lang="en-NZ" sz="1000" dirty="0"/>
          </a:p>
          <a:p>
            <a:pPr algn="r"/>
            <a:r>
              <a:rPr lang="en-GB" sz="1000" dirty="0"/>
              <a:t>Tune: Henry Smart, 1867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34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2014-03-02T21:45:04Z</dcterms:created>
  <dcterms:modified xsi:type="dcterms:W3CDTF">2014-03-02T21:47:28Z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