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C1EA87-B6D7-4ED5-92AF-92A1AC28D3EB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B48B9B-CD89-416E-95B7-2442B4710CF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1827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800A412-4ACC-40C5-B0F5-0704B6AE5F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71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C98331-7B28-43AA-A85E-A78C86F001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785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64569A-6052-4277-B6F3-D47DBCE334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3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115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462722-9803-43A8-899E-EA38195497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731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5C78FA-EF06-4D22-AED8-7D5FEB6F43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145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52CBD0-83ED-479B-B4CF-8D66EB2E02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14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CE520E-D936-4B4B-B875-191D3205D0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21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1E75B8-B8E4-4222-8F05-CEF07440A7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193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71B237-DA65-4DC0-8550-84E8909C2A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956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5FAB84-D317-4CEA-A641-E20519BDC2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65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Christians, awake, salute the happy morn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whereon the Saviour of the world was born.</a:t>
            </a:r>
            <a:endParaRPr lang="en-NZ" dirty="0"/>
          </a:p>
          <a:p>
            <a:r>
              <a:rPr lang="en-GB" dirty="0"/>
              <a:t>		Rise to adore the mystery of love</a:t>
            </a:r>
            <a:endParaRPr lang="en-NZ" dirty="0"/>
          </a:p>
          <a:p>
            <a:r>
              <a:rPr lang="en-GB" dirty="0"/>
              <a:t>		which hosts of angels chanted from above;</a:t>
            </a:r>
            <a:endParaRPr lang="en-NZ" dirty="0"/>
          </a:p>
          <a:p>
            <a:r>
              <a:rPr lang="en-GB" dirty="0"/>
              <a:t>	with them the joyful tidings were begun</a:t>
            </a:r>
            <a:endParaRPr lang="en-NZ" dirty="0"/>
          </a:p>
          <a:p>
            <a:r>
              <a:rPr lang="en-GB" dirty="0"/>
              <a:t>		of God incarnate and the virgin’s Son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to the watchful shepherds it was told,</a:t>
            </a:r>
            <a:endParaRPr lang="en-NZ" dirty="0"/>
          </a:p>
          <a:p>
            <a:r>
              <a:rPr lang="en-GB" dirty="0"/>
              <a:t>		who heard </a:t>
            </a:r>
            <a:r>
              <a:rPr lang="en-GB" dirty="0" err="1"/>
              <a:t>th’angelic</a:t>
            </a:r>
            <a:r>
              <a:rPr lang="en-GB" dirty="0"/>
              <a:t> herald’s voice, “Behold,</a:t>
            </a:r>
            <a:endParaRPr lang="en-NZ" dirty="0"/>
          </a:p>
          <a:p>
            <a:r>
              <a:rPr lang="en-GB" dirty="0"/>
              <a:t>		I bring good tidings of a Saviour’s birth</a:t>
            </a:r>
            <a:endParaRPr lang="en-NZ" dirty="0"/>
          </a:p>
          <a:p>
            <a:r>
              <a:rPr lang="en-GB" dirty="0"/>
              <a:t>		to you and all the nations on the earth;</a:t>
            </a:r>
            <a:endParaRPr lang="en-NZ" dirty="0"/>
          </a:p>
          <a:p>
            <a:r>
              <a:rPr lang="en-GB" dirty="0"/>
              <a:t>	this day hath God fulfilled his promised word;</a:t>
            </a:r>
            <a:endParaRPr lang="en-NZ" dirty="0"/>
          </a:p>
          <a:p>
            <a:r>
              <a:rPr lang="en-GB" dirty="0"/>
              <a:t>		this day is born a Saviour, Christ the Lord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</a:t>
            </a:r>
            <a:r>
              <a:rPr lang="en-GB" dirty="0" err="1"/>
              <a:t>spake</a:t>
            </a:r>
            <a:r>
              <a:rPr lang="en-GB" dirty="0"/>
              <a:t>; and straightway the celestial choir</a:t>
            </a:r>
            <a:endParaRPr lang="en-NZ" dirty="0"/>
          </a:p>
          <a:p>
            <a:r>
              <a:rPr lang="en-GB" dirty="0"/>
              <a:t>		in hymns of joy, unknown before, conspire;</a:t>
            </a:r>
            <a:endParaRPr lang="en-NZ" dirty="0"/>
          </a:p>
          <a:p>
            <a:r>
              <a:rPr lang="en-GB" dirty="0"/>
              <a:t>		the praises of redeeming love they sang,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heav’n’s</a:t>
            </a:r>
            <a:r>
              <a:rPr lang="en-GB" dirty="0"/>
              <a:t> whole orb with alleluias rang.</a:t>
            </a:r>
            <a:endParaRPr lang="en-NZ" dirty="0"/>
          </a:p>
          <a:p>
            <a:r>
              <a:rPr lang="en-GB" dirty="0"/>
              <a:t>	God’s highest glory was their anthem still,</a:t>
            </a:r>
            <a:endParaRPr lang="en-NZ" dirty="0"/>
          </a:p>
          <a:p>
            <a:r>
              <a:rPr lang="en-GB" dirty="0"/>
              <a:t>		peace upon earth and unto men goodwill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878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</a:t>
            </a:r>
            <a:r>
              <a:rPr lang="en-GB" dirty="0" err="1"/>
              <a:t>Bethl’em</a:t>
            </a:r>
            <a:r>
              <a:rPr lang="en-GB" dirty="0"/>
              <a:t> straight </a:t>
            </a:r>
            <a:r>
              <a:rPr lang="en-GB" dirty="0" err="1"/>
              <a:t>th’enlightened</a:t>
            </a:r>
            <a:r>
              <a:rPr lang="en-GB" dirty="0"/>
              <a:t> shepherds </a:t>
            </a:r>
            <a:r>
              <a:rPr lang="en-GB" dirty="0" smtClean="0"/>
              <a:t>	ran</a:t>
            </a:r>
            <a:endParaRPr lang="en-NZ" dirty="0"/>
          </a:p>
          <a:p>
            <a:r>
              <a:rPr lang="en-GB" dirty="0"/>
              <a:t>		to see the wonder God had wrought for man,</a:t>
            </a:r>
            <a:endParaRPr lang="en-NZ" dirty="0"/>
          </a:p>
          <a:p>
            <a:r>
              <a:rPr lang="en-GB" dirty="0"/>
              <a:t>		and found, with Joseph and the blessed </a:t>
            </a:r>
            <a:r>
              <a:rPr lang="en-GB" dirty="0" smtClean="0"/>
              <a:t>	maid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her son, the Saviour, in a manger laid;</a:t>
            </a:r>
            <a:endParaRPr lang="en-NZ" dirty="0"/>
          </a:p>
          <a:p>
            <a:r>
              <a:rPr lang="en-GB" dirty="0"/>
              <a:t>	then to their flocks, still praising God, return,</a:t>
            </a:r>
            <a:endParaRPr lang="en-NZ" dirty="0"/>
          </a:p>
          <a:p>
            <a:r>
              <a:rPr lang="en-GB" dirty="0"/>
              <a:t>		and their glad hearts with holy rapture burn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043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may we keep and ponder in our mind</a:t>
            </a:r>
            <a:endParaRPr lang="en-NZ" dirty="0"/>
          </a:p>
          <a:p>
            <a:r>
              <a:rPr lang="en-GB" dirty="0"/>
              <a:t>		God’s wondrous love in saving lost mankind!</a:t>
            </a:r>
            <a:endParaRPr lang="en-NZ" dirty="0"/>
          </a:p>
          <a:p>
            <a:r>
              <a:rPr lang="en-GB" dirty="0"/>
              <a:t>		Trace we the babe, who hath retrieved our </a:t>
            </a:r>
            <a:r>
              <a:rPr lang="en-GB" dirty="0" smtClean="0"/>
              <a:t>	loss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from his poor manger to his bitter cross,</a:t>
            </a:r>
            <a:endParaRPr lang="en-NZ" dirty="0"/>
          </a:p>
          <a:p>
            <a:r>
              <a:rPr lang="en-GB" dirty="0"/>
              <a:t>	tread in his steps, assisted by his grace,</a:t>
            </a:r>
            <a:endParaRPr lang="en-NZ" dirty="0"/>
          </a:p>
          <a:p>
            <a:r>
              <a:rPr lang="en-GB" dirty="0"/>
              <a:t>		till our imperfect state God doth replace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498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may we hope, angelic hosts among,</a:t>
            </a:r>
            <a:endParaRPr lang="en-NZ" dirty="0"/>
          </a:p>
          <a:p>
            <a:r>
              <a:rPr lang="en-GB" dirty="0"/>
              <a:t>		to sing, redeemed, a glad triumphal song:</a:t>
            </a:r>
            <a:endParaRPr lang="en-NZ" dirty="0"/>
          </a:p>
          <a:p>
            <a:r>
              <a:rPr lang="en-GB" dirty="0"/>
              <a:t>		he that was born upon this joyful day</a:t>
            </a:r>
            <a:endParaRPr lang="en-NZ" dirty="0"/>
          </a:p>
          <a:p>
            <a:r>
              <a:rPr lang="en-GB" dirty="0"/>
              <a:t>		around us all his glory shall display.</a:t>
            </a:r>
            <a:endParaRPr lang="en-NZ" dirty="0"/>
          </a:p>
          <a:p>
            <a:r>
              <a:rPr lang="en-GB" dirty="0"/>
              <a:t>	Saved by his love, incessant we shall sing</a:t>
            </a:r>
            <a:endParaRPr lang="en-NZ" dirty="0"/>
          </a:p>
          <a:p>
            <a:r>
              <a:rPr lang="en-GB" dirty="0"/>
              <a:t>		eternal praise to </a:t>
            </a:r>
            <a:r>
              <a:rPr lang="en-GB" dirty="0" err="1"/>
              <a:t>heav’n’s</a:t>
            </a:r>
            <a:r>
              <a:rPr lang="en-GB" dirty="0"/>
              <a:t> almighty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Byrom</a:t>
            </a:r>
            <a:r>
              <a:rPr lang="en-GB" sz="1000" dirty="0"/>
              <a:t>, 1749</a:t>
            </a:r>
            <a:endParaRPr lang="en-NZ" sz="1000" dirty="0"/>
          </a:p>
          <a:p>
            <a:pPr algn="r"/>
            <a:r>
              <a:rPr lang="en-GB" sz="1000" dirty="0"/>
              <a:t>Tune: John Wainwright, 1750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2014-03-02T21:47:55Z</dcterms:created>
  <dcterms:modified xsi:type="dcterms:W3CDTF">2014-03-02T21:49:44Z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