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5BAA3A-AAA2-4149-A2CE-FEB435C3B6F5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57BE44-5190-4768-BE71-B35549D67FC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373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C29C42D-6655-4464-AA36-63B5ED5FF0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0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548F1D-FBEB-4DC6-9415-C70AE5E397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278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A36942-7821-444E-8E7B-6AB75C3CB5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99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29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0DE94C-CD1B-4AE2-A3DF-44ACED7469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35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3E13CC-8E4C-47F7-8CEB-3432A409AD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654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FFC5AF-F495-4517-A815-D905377DE1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539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1908FA-05C9-4512-B6BA-A0115FC8DF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7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197CD0-4F73-418C-987C-07FC3F3249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5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F60CCE-E178-42F3-BC28-8D05371899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418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A6943D-8944-41AB-A4EB-E72F335E15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248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come, all ye faithful,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joyful and triumphant,</a:t>
            </a:r>
            <a:endParaRPr lang="en-NZ" dirty="0"/>
          </a:p>
          <a:p>
            <a:r>
              <a:rPr lang="en-GB" dirty="0"/>
              <a:t>		O come ye, O come ye to Bethlehem!</a:t>
            </a:r>
            <a:endParaRPr lang="en-NZ" dirty="0"/>
          </a:p>
          <a:p>
            <a:r>
              <a:rPr lang="en-GB" dirty="0"/>
              <a:t>	Come and behold him,</a:t>
            </a:r>
            <a:endParaRPr lang="en-NZ" dirty="0"/>
          </a:p>
          <a:p>
            <a:r>
              <a:rPr lang="en-GB" dirty="0"/>
              <a:t>		born the King of angels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Christ the Lord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Sing, choirs of angels,</a:t>
            </a:r>
            <a:endParaRPr lang="en-NZ" dirty="0"/>
          </a:p>
          <a:p>
            <a:r>
              <a:rPr lang="en-GB" dirty="0"/>
              <a:t>		sing in exultation,</a:t>
            </a:r>
            <a:endParaRPr lang="en-NZ" dirty="0"/>
          </a:p>
          <a:p>
            <a:r>
              <a:rPr lang="en-GB" dirty="0"/>
              <a:t>		sing, all ye bright hosts of </a:t>
            </a:r>
            <a:r>
              <a:rPr lang="en-GB" dirty="0" err="1"/>
              <a:t>heav’n</a:t>
            </a:r>
            <a:r>
              <a:rPr lang="en-GB" dirty="0"/>
              <a:t> above:</a:t>
            </a:r>
            <a:endParaRPr lang="en-NZ" dirty="0"/>
          </a:p>
          <a:p>
            <a:r>
              <a:rPr lang="en-GB" dirty="0"/>
              <a:t>	“Glory to God,</a:t>
            </a:r>
            <a:endParaRPr lang="en-NZ" dirty="0"/>
          </a:p>
          <a:p>
            <a:r>
              <a:rPr lang="en-GB" dirty="0"/>
              <a:t>		all glory in the highest</a:t>
            </a:r>
            <a:r>
              <a:rPr lang="en-GB" dirty="0" smtClean="0"/>
              <a:t>!”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647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Christ the Lord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209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Yea, Lord, we greet thee,</a:t>
            </a:r>
            <a:endParaRPr lang="en-NZ" dirty="0"/>
          </a:p>
          <a:p>
            <a:r>
              <a:rPr lang="en-GB" dirty="0"/>
              <a:t>		born this happy morning;</a:t>
            </a:r>
            <a:endParaRPr lang="en-NZ" dirty="0"/>
          </a:p>
          <a:p>
            <a:r>
              <a:rPr lang="en-GB" dirty="0"/>
              <a:t>		Jesus, to thee be all glory given,</a:t>
            </a:r>
            <a:endParaRPr lang="en-NZ" dirty="0"/>
          </a:p>
          <a:p>
            <a:r>
              <a:rPr lang="en-GB" dirty="0"/>
              <a:t>	Word of the Father,</a:t>
            </a:r>
            <a:endParaRPr lang="en-NZ" dirty="0"/>
          </a:p>
          <a:p>
            <a:r>
              <a:rPr lang="en-GB" dirty="0"/>
              <a:t>		now in flesh appearing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	O come, let us adore him,</a:t>
            </a:r>
            <a:endParaRPr lang="en-NZ" i="1" dirty="0"/>
          </a:p>
          <a:p>
            <a:r>
              <a:rPr lang="en-GB" i="1" dirty="0"/>
              <a:t>	Christ the Lord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Latin; </a:t>
            </a:r>
            <a:r>
              <a:rPr lang="en-GB" sz="1000" dirty="0" err="1"/>
              <a:t>attr</a:t>
            </a:r>
            <a:r>
              <a:rPr lang="en-GB" sz="1000" dirty="0"/>
              <a:t>. John F. Wade, 1743; tr. Frederick </a:t>
            </a:r>
            <a:r>
              <a:rPr lang="en-GB" sz="1000" dirty="0" err="1"/>
              <a:t>Oakeley</a:t>
            </a:r>
            <a:r>
              <a:rPr lang="en-GB" sz="1000" dirty="0"/>
              <a:t>, 1841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John F. Wade, 1743; </a:t>
            </a:r>
            <a:r>
              <a:rPr lang="en-GB" sz="1000" dirty="0" err="1"/>
              <a:t>desc</a:t>
            </a:r>
            <a:r>
              <a:rPr lang="en-GB" sz="1000" dirty="0"/>
              <a:t>. Hymns Ancient and Modern Ltd, 1947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912476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2014-03-02T21:49:51Z</dcterms:created>
  <dcterms:modified xsi:type="dcterms:W3CDTF">2014-03-02T21:51:35Z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