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A7561C-FD0C-4C05-A217-D25EE9A1DF8C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ED9019-6D54-4892-AE08-A9BE8448C31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838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B23F070-08C9-412A-9085-80791CA695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023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3DE152-2CCC-4962-8049-9819A43F29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778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BC4667-C814-47C3-B849-46F70F8E9F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93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235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35F225-7DE2-43E6-9093-8A7E5FEBB5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037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12C0B5-F4FE-4D41-9BCB-0638CD1652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462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FE44F9-6DA6-4970-91DA-05D4C6D335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22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E87554-22DF-4FBA-838F-CD9902C0F3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159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00BEB5-4943-420C-9CB1-4F5E5BA6CD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206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FCAFC5-A776-4721-B1D0-E96C08E453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137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274BA3-AE03-4C91-8303-F3E9A1CD3C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633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i="1" dirty="0">
                <a:solidFill>
                  <a:srgbClr val="FFFF00"/>
                </a:solidFill>
              </a:rPr>
              <a:t>Go, tell it on the mountain,</a:t>
            </a:r>
            <a:endParaRPr lang="en-NZ" b="1" i="1" dirty="0">
              <a:solidFill>
                <a:srgbClr val="FFFF00"/>
              </a:solidFill>
            </a:endParaRPr>
          </a:p>
          <a:p>
            <a:r>
              <a:rPr lang="en-GB" i="1" dirty="0"/>
              <a:t>		over the hills and </a:t>
            </a:r>
            <a:r>
              <a:rPr lang="en-GB" i="1" dirty="0" err="1"/>
              <a:t>ev’rywhere</a:t>
            </a:r>
            <a:r>
              <a:rPr lang="en-GB" i="1" dirty="0"/>
              <a:t>;</a:t>
            </a:r>
            <a:endParaRPr lang="en-NZ" i="1" dirty="0"/>
          </a:p>
          <a:p>
            <a:r>
              <a:rPr lang="en-GB" i="1" dirty="0"/>
              <a:t>	go, tell it on the mountain</a:t>
            </a:r>
            <a:endParaRPr lang="en-NZ" i="1" dirty="0"/>
          </a:p>
          <a:p>
            <a:r>
              <a:rPr lang="en-GB" i="1" dirty="0"/>
              <a:t>		that Jesus Christ is born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244]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1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While shepherds kept their watching</a:t>
            </a:r>
            <a:endParaRPr lang="en-NZ" dirty="0"/>
          </a:p>
          <a:p>
            <a:r>
              <a:rPr lang="en-GB" dirty="0"/>
              <a:t>		o’er silent flocks by night,</a:t>
            </a:r>
            <a:endParaRPr lang="en-NZ" dirty="0"/>
          </a:p>
          <a:p>
            <a:r>
              <a:rPr lang="en-GB" dirty="0"/>
              <a:t>		behold, throughout the heavens</a:t>
            </a:r>
            <a:endParaRPr lang="en-NZ" dirty="0"/>
          </a:p>
          <a:p>
            <a:r>
              <a:rPr lang="en-GB" dirty="0"/>
              <a:t>		there shone a holy light.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Go, tell it on the mountain,</a:t>
            </a:r>
            <a:endParaRPr lang="en-NZ" i="1" dirty="0"/>
          </a:p>
          <a:p>
            <a:r>
              <a:rPr lang="en-GB" i="1" dirty="0"/>
              <a:t>		over the hills and </a:t>
            </a:r>
            <a:r>
              <a:rPr lang="en-GB" i="1" dirty="0" err="1"/>
              <a:t>ev’rywhere</a:t>
            </a:r>
            <a:r>
              <a:rPr lang="en-GB" i="1" dirty="0"/>
              <a:t>;</a:t>
            </a:r>
            <a:endParaRPr lang="en-NZ" i="1" dirty="0"/>
          </a:p>
          <a:p>
            <a:r>
              <a:rPr lang="en-GB" i="1" dirty="0"/>
              <a:t>	go, tell it on the mountain</a:t>
            </a:r>
            <a:endParaRPr lang="en-NZ" i="1" dirty="0"/>
          </a:p>
          <a:p>
            <a:r>
              <a:rPr lang="en-GB" i="1" dirty="0"/>
              <a:t>		that Jesus Christ is born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shepherds feared and trembled</a:t>
            </a:r>
            <a:endParaRPr lang="en-NZ" dirty="0"/>
          </a:p>
          <a:p>
            <a:r>
              <a:rPr lang="en-GB" dirty="0"/>
              <a:t>		when lo! above the earth</a:t>
            </a:r>
            <a:endParaRPr lang="en-NZ" dirty="0"/>
          </a:p>
          <a:p>
            <a:r>
              <a:rPr lang="en-GB" dirty="0"/>
              <a:t>		rang out the angel chorus</a:t>
            </a:r>
            <a:endParaRPr lang="en-NZ" dirty="0"/>
          </a:p>
          <a:p>
            <a:r>
              <a:rPr lang="en-GB" dirty="0"/>
              <a:t>		that hailed our Saviour’s birth.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Go, tell it on the mountain,</a:t>
            </a:r>
            <a:endParaRPr lang="en-NZ" i="1" dirty="0"/>
          </a:p>
          <a:p>
            <a:r>
              <a:rPr lang="en-GB" i="1" dirty="0"/>
              <a:t>		over the hills and </a:t>
            </a:r>
            <a:r>
              <a:rPr lang="en-GB" i="1" dirty="0" err="1"/>
              <a:t>ev’rywhere</a:t>
            </a:r>
            <a:r>
              <a:rPr lang="en-GB" i="1" dirty="0"/>
              <a:t>;</a:t>
            </a:r>
            <a:endParaRPr lang="en-NZ" i="1" dirty="0"/>
          </a:p>
          <a:p>
            <a:r>
              <a:rPr lang="en-GB" i="1" dirty="0"/>
              <a:t>	go, tell it on the mountain</a:t>
            </a:r>
            <a:endParaRPr lang="en-NZ" i="1" dirty="0"/>
          </a:p>
          <a:p>
            <a:r>
              <a:rPr lang="en-GB" i="1" dirty="0"/>
              <a:t>		that Jesus Christ is born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10321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Down in a lowly stable</a:t>
            </a:r>
            <a:endParaRPr lang="en-NZ" dirty="0"/>
          </a:p>
          <a:p>
            <a:r>
              <a:rPr lang="en-GB" dirty="0"/>
              <a:t>		the humble Christ was born,</a:t>
            </a:r>
            <a:endParaRPr lang="en-NZ" dirty="0"/>
          </a:p>
          <a:p>
            <a:r>
              <a:rPr lang="en-GB" dirty="0"/>
              <a:t>		and God sent us salvation</a:t>
            </a:r>
            <a:endParaRPr lang="en-NZ" dirty="0"/>
          </a:p>
          <a:p>
            <a:r>
              <a:rPr lang="en-GB" dirty="0"/>
              <a:t>		that blessed Christmas morn.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Go, tell it on the mountain,</a:t>
            </a:r>
            <a:endParaRPr lang="en-NZ" i="1" dirty="0"/>
          </a:p>
          <a:p>
            <a:r>
              <a:rPr lang="en-GB" i="1" dirty="0"/>
              <a:t>		over the hills and </a:t>
            </a:r>
            <a:r>
              <a:rPr lang="en-GB" i="1" dirty="0" err="1"/>
              <a:t>ev’rywhere</a:t>
            </a:r>
            <a:r>
              <a:rPr lang="en-GB" i="1" dirty="0"/>
              <a:t>;</a:t>
            </a:r>
            <a:endParaRPr lang="en-NZ" i="1" dirty="0"/>
          </a:p>
          <a:p>
            <a:r>
              <a:rPr lang="en-GB" i="1" dirty="0"/>
              <a:t>	go, tell it on the mountain</a:t>
            </a:r>
            <a:endParaRPr lang="en-NZ" i="1" dirty="0"/>
          </a:p>
          <a:p>
            <a:r>
              <a:rPr lang="en-GB" i="1" dirty="0"/>
              <a:t>		that Jesus Christ is born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244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W. Work, Jr., 1907, alt.</a:t>
            </a:r>
            <a:endParaRPr lang="en-NZ" sz="1000" dirty="0"/>
          </a:p>
          <a:p>
            <a:pPr algn="r"/>
            <a:r>
              <a:rPr lang="en-GB" sz="1000" dirty="0"/>
              <a:t>Tune: African-American spiritual, 19th cent.; arr. composite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44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2014-03-02T21:54:42Z</dcterms:created>
  <dcterms:modified xsi:type="dcterms:W3CDTF">2014-03-02T21:57:12Z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