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30BA416-9428-4EEE-A66E-3B70A56565F0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FF8483-D5C5-48FE-9503-58A3AB0B640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4009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8915D9F-62A7-460B-A448-421011CF3C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4966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D4D54D-82E4-4233-ACD0-5EF5ECCF45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6553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D2A4A4-EC49-4A51-A39B-E190972F0E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5217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850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BE2554-8C0C-4E4F-A16B-EB9B05533A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0846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3D838B-E06C-4516-9524-D29CD5EE2F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4402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2647F3-2E1F-4B56-A4F0-0BFBAA7A4CA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2545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AAB7CD-F0A7-4C1B-9471-28334EC924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2124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84D013-DAAC-4FFD-A19E-6498DE8454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309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FE0D971-294D-45E6-8FBC-2996DAE340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6237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208CFA-2DCB-4DD8-B3CB-06D2799AEA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2423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While shepherds watched their flocks</a:t>
            </a:r>
            <a:r>
              <a:rPr lang="en-GB" dirty="0"/>
              <a:t> by </a:t>
            </a:r>
            <a:r>
              <a:rPr lang="en-GB" dirty="0" smtClean="0"/>
              <a:t>	night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all seated on the ground,</a:t>
            </a:r>
            <a:endParaRPr lang="en-NZ" dirty="0"/>
          </a:p>
          <a:p>
            <a:r>
              <a:rPr lang="en-GB" dirty="0"/>
              <a:t>	the angel of the Lord came down,</a:t>
            </a:r>
            <a:endParaRPr lang="en-NZ" dirty="0"/>
          </a:p>
          <a:p>
            <a:r>
              <a:rPr lang="en-GB" dirty="0"/>
              <a:t>		and glory shone around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245]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“Fear not,” said he – for mighty dread</a:t>
            </a:r>
            <a:endParaRPr lang="en-NZ" dirty="0"/>
          </a:p>
          <a:p>
            <a:r>
              <a:rPr lang="en-GB" dirty="0"/>
              <a:t>		had seized their troubled mind –</a:t>
            </a:r>
            <a:endParaRPr lang="en-NZ" dirty="0"/>
          </a:p>
          <a:p>
            <a:r>
              <a:rPr lang="en-GB" dirty="0"/>
              <a:t>	“glad tidings of great joy I bring</a:t>
            </a:r>
            <a:endParaRPr lang="en-NZ" dirty="0"/>
          </a:p>
          <a:p>
            <a:r>
              <a:rPr lang="en-GB" dirty="0"/>
              <a:t>		to you and all mankind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“To you, in David’s town this day,</a:t>
            </a:r>
            <a:endParaRPr lang="en-NZ" dirty="0"/>
          </a:p>
          <a:p>
            <a:r>
              <a:rPr lang="en-GB" dirty="0"/>
              <a:t>		is born of David’s line</a:t>
            </a:r>
            <a:endParaRPr lang="en-NZ" dirty="0"/>
          </a:p>
          <a:p>
            <a:r>
              <a:rPr lang="en-GB" dirty="0"/>
              <a:t>	the Saviour, who is Christ the Lord,</a:t>
            </a:r>
            <a:endParaRPr lang="en-NZ" dirty="0"/>
          </a:p>
          <a:p>
            <a:r>
              <a:rPr lang="en-GB" dirty="0"/>
              <a:t>		and this shall be the sign</a:t>
            </a:r>
            <a:r>
              <a:rPr lang="en-GB" dirty="0" smtClean="0"/>
              <a:t>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935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“The </a:t>
            </a:r>
            <a:r>
              <a:rPr lang="en-GB" dirty="0" err="1"/>
              <a:t>heav’nly</a:t>
            </a:r>
            <a:r>
              <a:rPr lang="en-GB" dirty="0"/>
              <a:t> babe you there shall find</a:t>
            </a:r>
            <a:endParaRPr lang="en-NZ" dirty="0"/>
          </a:p>
          <a:p>
            <a:r>
              <a:rPr lang="en-GB" dirty="0"/>
              <a:t>		to human view displayed,</a:t>
            </a:r>
            <a:endParaRPr lang="en-NZ" dirty="0"/>
          </a:p>
          <a:p>
            <a:r>
              <a:rPr lang="en-GB" dirty="0"/>
              <a:t>	all meanly wrapped in swaddling bands,</a:t>
            </a:r>
            <a:endParaRPr lang="en-NZ" dirty="0"/>
          </a:p>
          <a:p>
            <a:r>
              <a:rPr lang="en-GB" dirty="0"/>
              <a:t>		and in a manger laid</a:t>
            </a:r>
            <a:r>
              <a:rPr lang="en-GB" dirty="0" smtClean="0"/>
              <a:t>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4650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Thus </a:t>
            </a:r>
            <a:r>
              <a:rPr lang="en-GB" dirty="0" err="1"/>
              <a:t>spake</a:t>
            </a:r>
            <a:r>
              <a:rPr lang="en-GB" dirty="0"/>
              <a:t> the seraph, and forthwith</a:t>
            </a:r>
            <a:endParaRPr lang="en-NZ" dirty="0"/>
          </a:p>
          <a:p>
            <a:r>
              <a:rPr lang="en-GB" dirty="0"/>
              <a:t>		appeared a shining throng</a:t>
            </a:r>
            <a:endParaRPr lang="en-NZ" dirty="0"/>
          </a:p>
          <a:p>
            <a:r>
              <a:rPr lang="en-GB" dirty="0"/>
              <a:t>	of angels praising God, who thus</a:t>
            </a:r>
            <a:endParaRPr lang="en-NZ" dirty="0"/>
          </a:p>
          <a:p>
            <a:r>
              <a:rPr lang="en-GB" dirty="0"/>
              <a:t>		addressed their joyful song</a:t>
            </a:r>
            <a:r>
              <a:rPr lang="en-GB" dirty="0" smtClean="0"/>
              <a:t>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4069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“All glory be to God on high,</a:t>
            </a:r>
            <a:endParaRPr lang="en-NZ" dirty="0"/>
          </a:p>
          <a:p>
            <a:r>
              <a:rPr lang="en-GB" dirty="0"/>
              <a:t>		and to the earth be peace;</a:t>
            </a:r>
            <a:endParaRPr lang="en-NZ" dirty="0"/>
          </a:p>
          <a:p>
            <a:r>
              <a:rPr lang="en-GB" dirty="0"/>
              <a:t>	goodwill henceforth, from </a:t>
            </a:r>
            <a:r>
              <a:rPr lang="en-GB" dirty="0" err="1"/>
              <a:t>heav’n</a:t>
            </a:r>
            <a:r>
              <a:rPr lang="en-GB" dirty="0"/>
              <a:t> to men,</a:t>
            </a:r>
            <a:endParaRPr lang="en-NZ" dirty="0"/>
          </a:p>
          <a:p>
            <a:r>
              <a:rPr lang="en-GB" dirty="0"/>
              <a:t>		begin and never cease.”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245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Based on Luke 2:8–14. Nahum Tate, 1702</a:t>
            </a:r>
            <a:endParaRPr lang="en-NZ" sz="1000" dirty="0"/>
          </a:p>
          <a:p>
            <a:pPr algn="r"/>
            <a:r>
              <a:rPr lang="en-GB" sz="1000" dirty="0"/>
              <a:t>Tune: T. Este’s </a:t>
            </a:r>
            <a:r>
              <a:rPr lang="en-GB" sz="1000" i="1" dirty="0"/>
              <a:t>The Whole Book of </a:t>
            </a:r>
            <a:r>
              <a:rPr lang="en-GB" sz="1000" i="1" dirty="0" err="1"/>
              <a:t>Psalmes</a:t>
            </a:r>
            <a:r>
              <a:rPr lang="en-GB" sz="1000" dirty="0"/>
              <a:t>, 1592; </a:t>
            </a:r>
            <a:r>
              <a:rPr lang="en-GB" sz="1000" dirty="0" err="1"/>
              <a:t>desc</a:t>
            </a:r>
            <a:r>
              <a:rPr lang="en-GB" sz="1000" dirty="0"/>
              <a:t>. Alan </a:t>
            </a:r>
            <a:r>
              <a:rPr lang="en-GB" sz="1000" dirty="0" err="1"/>
              <a:t>Gray</a:t>
            </a:r>
            <a:r>
              <a:rPr lang="en-GB" sz="1000" dirty="0"/>
              <a:t>, 1923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54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2014-03-02T21:58:27Z</dcterms:created>
  <dcterms:modified xsi:type="dcterms:W3CDTF">2014-03-02T22:00:07Z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