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7B4E169-E613-4231-B51A-DCBFD8A4B84F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B73775-A460-44FD-A156-C8DE4458E1B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3768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14ED1C8-509A-4828-A40F-A12C11638E7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2379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C879B90-A9EC-423E-A405-7894A216457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5372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DF183C7-8F8E-4BF7-9A17-BB56A5F27B3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5021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953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D0AAAA5-DFC7-4F49-BE03-7C2E6A50001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1460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8EED26C-4F85-4F46-8883-0CA93243F0B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7466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C382BDA-FBB7-4D8F-8812-3368A31D58A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564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7B06823-180F-4AB7-A527-B831F24257D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0773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12B14AA-BB5E-4A20-B43D-1629EDB70C1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199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86176B-84D9-4AFF-9025-7906E62480D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986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7E86E70-9B2C-4647-9A21-D9A5BC3B639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0860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All my heart this night rejoices,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as I hear, far and near,</a:t>
            </a:r>
            <a:endParaRPr lang="en-NZ" dirty="0"/>
          </a:p>
          <a:p>
            <a:r>
              <a:rPr lang="en-GB" dirty="0"/>
              <a:t>		sweetest angel voices.</a:t>
            </a:r>
            <a:endParaRPr lang="en-NZ" dirty="0"/>
          </a:p>
          <a:p>
            <a:r>
              <a:rPr lang="en-GB" dirty="0"/>
              <a:t>	“Christ is born!” their choirs are singing,</a:t>
            </a:r>
            <a:endParaRPr lang="en-NZ" dirty="0"/>
          </a:p>
          <a:p>
            <a:r>
              <a:rPr lang="en-GB" dirty="0"/>
              <a:t>		till the air </a:t>
            </a:r>
            <a:r>
              <a:rPr lang="en-GB" dirty="0" err="1"/>
              <a:t>ev’rywhere</a:t>
            </a:r>
            <a:endParaRPr lang="en-NZ" dirty="0"/>
          </a:p>
          <a:p>
            <a:r>
              <a:rPr lang="en-GB" dirty="0"/>
              <a:t>		now with joy is ringing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246]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Listen! from a humble manger</a:t>
            </a:r>
            <a:endParaRPr lang="en-NZ" dirty="0"/>
          </a:p>
          <a:p>
            <a:r>
              <a:rPr lang="en-GB" dirty="0"/>
              <a:t>		comes the call, “One and all,</a:t>
            </a:r>
            <a:endParaRPr lang="en-NZ" dirty="0"/>
          </a:p>
          <a:p>
            <a:r>
              <a:rPr lang="en-GB" dirty="0"/>
              <a:t>		run from sin and danger!</a:t>
            </a:r>
            <a:endParaRPr lang="en-NZ" dirty="0"/>
          </a:p>
          <a:p>
            <a:r>
              <a:rPr lang="en-GB" dirty="0"/>
              <a:t>	Christians, come, let nothing grieve you;</a:t>
            </a:r>
            <a:endParaRPr lang="en-NZ" dirty="0"/>
          </a:p>
          <a:p>
            <a:r>
              <a:rPr lang="en-GB" dirty="0"/>
              <a:t>		you are freed! All you need</a:t>
            </a:r>
            <a:endParaRPr lang="en-NZ" dirty="0"/>
          </a:p>
          <a:p>
            <a:r>
              <a:rPr lang="en-GB" dirty="0"/>
              <a:t>		I will surely give you</a:t>
            </a:r>
            <a:r>
              <a:rPr lang="en-GB" dirty="0" smtClean="0"/>
              <a:t>.”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Gather, then, from </a:t>
            </a:r>
            <a:r>
              <a:rPr lang="en-GB" dirty="0" err="1"/>
              <a:t>ev’ry</a:t>
            </a:r>
            <a:r>
              <a:rPr lang="en-GB" dirty="0"/>
              <a:t> nation;</a:t>
            </a:r>
            <a:endParaRPr lang="en-NZ" dirty="0"/>
          </a:p>
          <a:p>
            <a:r>
              <a:rPr lang="en-GB" dirty="0"/>
              <a:t>		here let all, great and small,</a:t>
            </a:r>
            <a:endParaRPr lang="en-NZ" dirty="0"/>
          </a:p>
          <a:p>
            <a:r>
              <a:rPr lang="en-GB" dirty="0"/>
              <a:t>		kneel in adoration;</a:t>
            </a:r>
            <a:endParaRPr lang="en-NZ" dirty="0"/>
          </a:p>
          <a:p>
            <a:r>
              <a:rPr lang="en-GB" dirty="0"/>
              <a:t>	love him who with love is yearning;</a:t>
            </a:r>
            <a:endParaRPr lang="en-NZ" dirty="0"/>
          </a:p>
          <a:p>
            <a:r>
              <a:rPr lang="en-GB" dirty="0"/>
              <a:t>		hail the star that from far</a:t>
            </a:r>
            <a:endParaRPr lang="en-NZ" dirty="0"/>
          </a:p>
          <a:p>
            <a:r>
              <a:rPr lang="en-GB" dirty="0"/>
              <a:t>		bright with hope is burning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884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You, my Lord, with love I’ll cherish,</a:t>
            </a:r>
            <a:endParaRPr lang="en-NZ" dirty="0"/>
          </a:p>
          <a:p>
            <a:r>
              <a:rPr lang="en-GB" dirty="0"/>
              <a:t>		live to you, and with you</a:t>
            </a:r>
            <a:endParaRPr lang="en-NZ" dirty="0"/>
          </a:p>
          <a:p>
            <a:r>
              <a:rPr lang="en-GB" dirty="0"/>
              <a:t>		dying, shall not perish,</a:t>
            </a:r>
            <a:endParaRPr lang="en-NZ" dirty="0"/>
          </a:p>
          <a:p>
            <a:r>
              <a:rPr lang="en-GB" dirty="0"/>
              <a:t>	but shall dwell with you forever</a:t>
            </a:r>
            <a:endParaRPr lang="en-NZ" dirty="0"/>
          </a:p>
          <a:p>
            <a:r>
              <a:rPr lang="en-GB" dirty="0"/>
              <a:t>		far on high, in the joy</a:t>
            </a:r>
            <a:endParaRPr lang="en-NZ" dirty="0"/>
          </a:p>
          <a:p>
            <a:r>
              <a:rPr lang="en-GB" dirty="0"/>
              <a:t>		that can alter never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201738"/>
            <a:ext cx="91440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246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(#1721868)</a:t>
            </a:r>
            <a:endParaRPr lang="en-NZ" sz="1000" i="1" dirty="0"/>
          </a:p>
          <a:p>
            <a:pPr algn="r"/>
            <a:r>
              <a:rPr lang="en-GB" sz="1000" dirty="0"/>
              <a:t>Text: Paul Gerhardt, 1656; tr. Catherine </a:t>
            </a:r>
            <a:r>
              <a:rPr lang="en-GB" sz="1000" dirty="0" err="1"/>
              <a:t>Winkworth</a:t>
            </a:r>
            <a:r>
              <a:rPr lang="en-GB" sz="1000" dirty="0"/>
              <a:t>, 1858; rev. The </a:t>
            </a:r>
            <a:r>
              <a:rPr lang="en-GB" sz="1000" dirty="0" err="1"/>
              <a:t>Jubilate</a:t>
            </a:r>
            <a:r>
              <a:rPr lang="en-GB" sz="1000" dirty="0"/>
              <a:t> Group,</a:t>
            </a:r>
            <a:br>
              <a:rPr lang="en-GB" sz="1000" dirty="0"/>
            </a:br>
            <a:r>
              <a:rPr lang="en-GB" sz="1000" dirty="0"/>
              <a:t>© The </a:t>
            </a:r>
            <a:r>
              <a:rPr lang="en-GB" sz="1000" dirty="0" err="1"/>
              <a:t>Jubilate</a:t>
            </a:r>
            <a:r>
              <a:rPr lang="en-GB" sz="1000" dirty="0"/>
              <a:t> Group (admin. Hope Publishing Co.), 1982</a:t>
            </a:r>
            <a:endParaRPr lang="en-NZ" sz="1000" dirty="0"/>
          </a:p>
          <a:p>
            <a:pPr algn="r"/>
            <a:r>
              <a:rPr lang="en-GB" sz="1000" dirty="0"/>
              <a:t>Tune (BONN): Johann G. </a:t>
            </a:r>
            <a:r>
              <a:rPr lang="en-GB" sz="1000" dirty="0" err="1"/>
              <a:t>Ebeling</a:t>
            </a:r>
            <a:r>
              <a:rPr lang="en-GB" sz="1000" dirty="0"/>
              <a:t>, 1666</a:t>
            </a:r>
            <a:endParaRPr lang="en-NZ" sz="1000" dirty="0"/>
          </a:p>
          <a:p>
            <a:pPr algn="r"/>
            <a:r>
              <a:rPr lang="en-GB" sz="1000" dirty="0"/>
              <a:t>or</a:t>
            </a:r>
            <a:endParaRPr lang="en-NZ" sz="1000" dirty="0"/>
          </a:p>
          <a:p>
            <a:pPr algn="r"/>
            <a:r>
              <a:rPr lang="en-GB" sz="1000" dirty="0"/>
              <a:t>Tune (ALL MY HEART): David Peacock, b. 1949, © The </a:t>
            </a:r>
            <a:r>
              <a:rPr lang="en-GB" sz="1000" dirty="0" err="1"/>
              <a:t>Jubilate</a:t>
            </a:r>
            <a:r>
              <a:rPr lang="en-GB" sz="1000" dirty="0"/>
              <a:t> Group</a:t>
            </a:r>
            <a:br>
              <a:rPr lang="en-GB" sz="1000" dirty="0"/>
            </a:br>
            <a:r>
              <a:rPr lang="en-GB" sz="1000" dirty="0"/>
              <a:t>(admin. Hope Publishing Co.), 1982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54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4</cp:revision>
  <cp:lastPrinted>1601-01-01T00:00:00Z</cp:lastPrinted>
  <dcterms:created xsi:type="dcterms:W3CDTF">2014-03-02T22:00:33Z</dcterms:created>
  <dcterms:modified xsi:type="dcterms:W3CDTF">2014-04-03T09:19:30Z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