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72C95D0-7278-43F7-AA4F-FB7619844758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08FFBB-FB66-41D3-AE9D-AD8A0B044F7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8522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FB4F66D5-FF27-47A9-BC0C-DCDD9B60EF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02178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15BE5E-EEF7-41C8-A4F0-4A1961C99DF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5656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269F37-05B4-4635-BF2C-3A96E328EA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0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8979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18FD51-2DB8-417F-B331-FA7C7FF8CA6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0731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C96AF9-DC47-46A5-AC7D-4BD841DE34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739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E7C279-85B0-467E-9E18-C31CD6F3C3B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3350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243044-2BBA-4054-9509-6CF14CB49F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2393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9EB9365-913D-4DF6-B759-F50B422FAD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694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78A514D-587B-4B9D-A8A3-8C86A45CDE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943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FE5CAC9-D2B1-49F0-A65B-0A9D8AD9009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393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Break forth, O beauteous </a:t>
            </a:r>
            <a:r>
              <a:rPr lang="en-GB" b="1" dirty="0" err="1">
                <a:solidFill>
                  <a:srgbClr val="FFFF00"/>
                </a:solidFill>
              </a:rPr>
              <a:t>heav’nly</a:t>
            </a:r>
            <a:r>
              <a:rPr lang="en-GB" b="1" dirty="0">
                <a:solidFill>
                  <a:srgbClr val="FFFF00"/>
                </a:solidFill>
              </a:rPr>
              <a:t> light,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usher in the morning.</a:t>
            </a:r>
            <a:endParaRPr lang="en-NZ" dirty="0"/>
          </a:p>
          <a:p>
            <a:r>
              <a:rPr lang="en-GB" dirty="0"/>
              <a:t>	O shepherds, shrink not with affright,</a:t>
            </a:r>
            <a:endParaRPr lang="en-NZ" dirty="0"/>
          </a:p>
          <a:p>
            <a:r>
              <a:rPr lang="en-GB" dirty="0"/>
              <a:t>		but hear the angel’s warning.</a:t>
            </a:r>
            <a:endParaRPr lang="en-NZ" dirty="0"/>
          </a:p>
          <a:p>
            <a:r>
              <a:rPr lang="en-GB" dirty="0"/>
              <a:t>	This child, now weak in infancy,</a:t>
            </a:r>
            <a:endParaRPr lang="en-NZ" dirty="0"/>
          </a:p>
          <a:p>
            <a:r>
              <a:rPr lang="en-GB" dirty="0"/>
              <a:t>		our confidence and joy shall be,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err="1"/>
              <a:t>pow’r</a:t>
            </a:r>
            <a:r>
              <a:rPr lang="en-GB" dirty="0"/>
              <a:t> of Satan breaking,</a:t>
            </a:r>
            <a:endParaRPr lang="en-NZ" dirty="0"/>
          </a:p>
          <a:p>
            <a:r>
              <a:rPr lang="en-GB" dirty="0"/>
              <a:t>		our peace eternal making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247]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Break forth, O beauteous </a:t>
            </a:r>
            <a:r>
              <a:rPr lang="en-GB" dirty="0" err="1"/>
              <a:t>heav’nly</a:t>
            </a:r>
            <a:r>
              <a:rPr lang="en-GB" dirty="0"/>
              <a:t> light,</a:t>
            </a:r>
            <a:endParaRPr lang="en-NZ" dirty="0"/>
          </a:p>
          <a:p>
            <a:r>
              <a:rPr lang="en-GB" dirty="0"/>
              <a:t>		to herald our salvation.</a:t>
            </a:r>
            <a:endParaRPr lang="en-NZ" dirty="0"/>
          </a:p>
          <a:p>
            <a:r>
              <a:rPr lang="en-GB" dirty="0"/>
              <a:t>	He stoops to earth, the God of might,</a:t>
            </a:r>
            <a:endParaRPr lang="en-NZ" dirty="0"/>
          </a:p>
          <a:p>
            <a:r>
              <a:rPr lang="en-GB" dirty="0"/>
              <a:t>		our hope and expectation.</a:t>
            </a:r>
            <a:endParaRPr lang="en-NZ" dirty="0"/>
          </a:p>
          <a:p>
            <a:r>
              <a:rPr lang="en-GB" dirty="0"/>
              <a:t>	He comes in human flesh to dwell,</a:t>
            </a:r>
            <a:endParaRPr lang="en-NZ" dirty="0"/>
          </a:p>
          <a:p>
            <a:r>
              <a:rPr lang="en-GB" dirty="0"/>
              <a:t>		our God with us, Emmanuel,</a:t>
            </a:r>
            <a:endParaRPr lang="en-NZ" dirty="0"/>
          </a:p>
          <a:p>
            <a:r>
              <a:rPr lang="en-GB" dirty="0"/>
              <a:t>	the night of darkness ending,</a:t>
            </a:r>
            <a:endParaRPr lang="en-NZ" dirty="0"/>
          </a:p>
          <a:p>
            <a:r>
              <a:rPr lang="en-GB" dirty="0"/>
              <a:t>		our fallen race befriending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64888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247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(#965986)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st.</a:t>
            </a:r>
            <a:r>
              <a:rPr lang="en-GB" sz="1000" dirty="0"/>
              <a:t> 1 Johann </a:t>
            </a:r>
            <a:r>
              <a:rPr lang="en-GB" sz="1000" dirty="0" err="1"/>
              <a:t>Rist</a:t>
            </a:r>
            <a:r>
              <a:rPr lang="en-GB" sz="1000" dirty="0"/>
              <a:t>, 1641; tr. John </a:t>
            </a:r>
            <a:r>
              <a:rPr lang="en-GB" sz="1000" dirty="0" err="1"/>
              <a:t>Troutbeck</a:t>
            </a:r>
            <a:r>
              <a:rPr lang="en-GB" sz="1000" dirty="0"/>
              <a:t>, 1832–1899</a:t>
            </a:r>
            <a:br>
              <a:rPr lang="en-GB" sz="1000" dirty="0"/>
            </a:br>
            <a:r>
              <a:rPr lang="en-GB" sz="1000" dirty="0" err="1"/>
              <a:t>st.</a:t>
            </a:r>
            <a:r>
              <a:rPr lang="en-GB" sz="1000" dirty="0"/>
              <a:t> 2, Norman E. Johnson, 1928–1983, © Covenant Publications, 1973, 1996</a:t>
            </a:r>
            <a:endParaRPr lang="en-NZ" sz="1000" dirty="0"/>
          </a:p>
          <a:p>
            <a:pPr algn="r"/>
            <a:r>
              <a:rPr lang="en-GB" sz="1000" dirty="0"/>
              <a:t>Tune: Johann </a:t>
            </a:r>
            <a:r>
              <a:rPr lang="en-GB" sz="1000" dirty="0" err="1"/>
              <a:t>Schop</a:t>
            </a:r>
            <a:r>
              <a:rPr lang="en-GB" sz="1000" dirty="0"/>
              <a:t>, 1641; harm. J. S. Bach, 1734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46</Words>
  <Application>Microsoft Office PowerPoint</Application>
  <PresentationFormat>On-screen Show 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2014-03-02T22:02:56Z</dcterms:created>
  <dcterms:modified xsi:type="dcterms:W3CDTF">2014-04-03T09:19:41Z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