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7719DB-75A0-43F4-A177-21F24CD8E3C7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842BD6-D974-46D3-97EA-9825FE408C5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4353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42DDA12-1D14-4C65-A559-703D0C74D7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400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E0FE7E-6696-410A-BCB8-FA29CD7FAA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06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D2ABBA-0933-4D7A-9C77-C157358C03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225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46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F3D9DB-4B84-4DA1-8FC0-2A8C54AF13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5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0724E4-B016-422E-8D7F-7DA84865D1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030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894402-C699-43FD-B027-4CCB3F5399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107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5D0E9C-135F-4DAC-84F3-C7720C3F6D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012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C22F00-373A-4BFE-964D-7747500D0B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909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7B5119-3B78-4454-8011-455C05881B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43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396A92-9744-444B-BF96-B0659C6456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23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 and sing the Christmas story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this holy night!</a:t>
            </a:r>
            <a:endParaRPr lang="en-NZ" dirty="0"/>
          </a:p>
          <a:p>
            <a:r>
              <a:rPr lang="en-GB" dirty="0"/>
              <a:t>		Christ is born: the hope of glory</a:t>
            </a:r>
            <a:endParaRPr lang="en-NZ" dirty="0"/>
          </a:p>
          <a:p>
            <a:r>
              <a:rPr lang="en-GB" dirty="0"/>
              <a:t>		dawns on our sight.</a:t>
            </a:r>
            <a:endParaRPr lang="en-NZ" dirty="0"/>
          </a:p>
          <a:p>
            <a:r>
              <a:rPr lang="en-GB" dirty="0"/>
              <a:t>	Alleluia! earth is ringing</a:t>
            </a:r>
            <a:endParaRPr lang="en-NZ" dirty="0"/>
          </a:p>
          <a:p>
            <a:r>
              <a:rPr lang="en-GB" dirty="0"/>
              <a:t>		with a thousand angels singing –</a:t>
            </a:r>
            <a:endParaRPr lang="en-NZ" dirty="0"/>
          </a:p>
          <a:p>
            <a:r>
              <a:rPr lang="en-GB" dirty="0"/>
              <a:t>		hear the message they are bringing</a:t>
            </a:r>
            <a:endParaRPr lang="en-NZ" dirty="0"/>
          </a:p>
          <a:p>
            <a:r>
              <a:rPr lang="en-GB" dirty="0"/>
              <a:t>		this holy night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250]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Jesus, Saviour, child of Mary</a:t>
            </a:r>
            <a:endParaRPr lang="en-NZ" dirty="0"/>
          </a:p>
          <a:p>
            <a:r>
              <a:rPr lang="en-GB" dirty="0"/>
              <a:t>		this holy night,</a:t>
            </a:r>
            <a:endParaRPr lang="en-NZ" dirty="0"/>
          </a:p>
          <a:p>
            <a:r>
              <a:rPr lang="en-GB" dirty="0"/>
              <a:t>		in a world confused and weary</a:t>
            </a:r>
            <a:endParaRPr lang="en-NZ" dirty="0"/>
          </a:p>
          <a:p>
            <a:r>
              <a:rPr lang="en-GB" dirty="0"/>
              <a:t>		you are our light.</a:t>
            </a:r>
            <a:endParaRPr lang="en-NZ" dirty="0"/>
          </a:p>
          <a:p>
            <a:r>
              <a:rPr lang="en-GB" dirty="0"/>
              <a:t>	God is in a manger lying,</a:t>
            </a:r>
            <a:endParaRPr lang="en-NZ" dirty="0"/>
          </a:p>
          <a:p>
            <a:r>
              <a:rPr lang="en-GB" dirty="0"/>
              <a:t>		manhood taking, self denying,</a:t>
            </a:r>
            <a:endParaRPr lang="en-NZ" dirty="0"/>
          </a:p>
          <a:p>
            <a:r>
              <a:rPr lang="en-GB" dirty="0"/>
              <a:t>		life embracing, death defying,</a:t>
            </a:r>
            <a:endParaRPr lang="en-NZ" dirty="0"/>
          </a:p>
          <a:p>
            <a:r>
              <a:rPr lang="en-GB" dirty="0"/>
              <a:t>		this holy night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 of all! Let us acclaim him</a:t>
            </a:r>
            <a:endParaRPr lang="en-NZ" dirty="0"/>
          </a:p>
          <a:p>
            <a:r>
              <a:rPr lang="en-GB" dirty="0"/>
              <a:t>		this holy night;</a:t>
            </a:r>
            <a:endParaRPr lang="en-NZ" dirty="0"/>
          </a:p>
          <a:p>
            <a:r>
              <a:rPr lang="en-GB" dirty="0"/>
              <a:t>		King of our salvation name him,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throned</a:t>
            </a:r>
            <a:r>
              <a:rPr lang="en-GB" dirty="0"/>
              <a:t> in the height.</a:t>
            </a:r>
            <a:endParaRPr lang="en-NZ" dirty="0"/>
          </a:p>
          <a:p>
            <a:r>
              <a:rPr lang="en-GB" dirty="0"/>
              <a:t>	Son of Man – let us adore him,</a:t>
            </a:r>
            <a:endParaRPr lang="en-NZ" dirty="0"/>
          </a:p>
          <a:p>
            <a:r>
              <a:rPr lang="en-GB" dirty="0"/>
              <a:t>		all the earth is waiting for him;</a:t>
            </a:r>
            <a:endParaRPr lang="en-NZ" dirty="0"/>
          </a:p>
          <a:p>
            <a:r>
              <a:rPr lang="en-GB" dirty="0"/>
              <a:t>		Son of God – we bow before him</a:t>
            </a:r>
            <a:endParaRPr lang="en-NZ" dirty="0"/>
          </a:p>
          <a:p>
            <a:r>
              <a:rPr lang="en-GB" dirty="0"/>
              <a:t>		this holy night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250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(#4756297)</a:t>
            </a:r>
            <a:endParaRPr lang="en-NZ" sz="1000" i="1" dirty="0"/>
          </a:p>
          <a:p>
            <a:pPr algn="r"/>
            <a:r>
              <a:rPr lang="en-GB" sz="1000" dirty="0"/>
              <a:t>Text: Michael Perry, 1942–1996</a:t>
            </a:r>
            <a:endParaRPr lang="en-NZ" sz="1000" dirty="0"/>
          </a:p>
          <a:p>
            <a:pPr algn="r"/>
            <a:r>
              <a:rPr lang="en-GB" sz="1000" dirty="0"/>
              <a:t>Tune: Welsh traditional melody; harm. John Barnard, b. 1948</a:t>
            </a:r>
            <a:endParaRPr lang="en-NZ" sz="1000" dirty="0"/>
          </a:p>
          <a:p>
            <a:pPr algn="r"/>
            <a:r>
              <a:rPr lang="en-GB" sz="1000" dirty="0"/>
              <a:t>Text and tune harmonisation 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68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2014-03-02T22:10:45Z</dcterms:created>
  <dcterms:modified xsi:type="dcterms:W3CDTF">2014-04-03T09:19:49Z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