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0C4CEE4-0D54-4293-BFE2-A180CDBD38A3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602BBC-93E6-4F00-9AE8-1D254568729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6114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F41EB20-2451-46B5-A762-A0E6EF29C54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9107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C415F9-E824-443B-A607-B4ACBE01B8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2119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A81A99-AE14-405D-B979-B3B571E8E0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721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515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C8F5BA-6FC4-45CB-8042-4C2821522D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EFAE50-BFA7-4536-9421-8CFCBA2BFE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406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CFD18F-C0A4-4A18-8490-9DA0B17B4D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784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E20923-C230-450D-AFB6-3DF27031ED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140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5910F-1C7D-4F67-A640-1546B9DD43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222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922F91-4C87-4E6C-83A7-F536EE634C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1660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BBD431-3661-48EF-8AA3-862A780E54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6693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Come ye here in adoration,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see God’s love revealed this morn,</a:t>
            </a:r>
            <a:endParaRPr lang="en-NZ" dirty="0"/>
          </a:p>
          <a:p>
            <a:r>
              <a:rPr lang="en-GB" dirty="0"/>
              <a:t>		see fulfilled the soul’s deep longing</a:t>
            </a:r>
            <a:endParaRPr lang="en-NZ" dirty="0"/>
          </a:p>
          <a:p>
            <a:r>
              <a:rPr lang="en-GB" dirty="0"/>
              <a:t>		in this little child </a:t>
            </a:r>
            <a:r>
              <a:rPr lang="en-GB" dirty="0" err="1"/>
              <a:t>newborn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See the Word who lies here speechless.</a:t>
            </a:r>
            <a:endParaRPr lang="en-NZ" dirty="0"/>
          </a:p>
          <a:p>
            <a:r>
              <a:rPr lang="en-GB" dirty="0"/>
              <a:t>		See the King without a crown.</a:t>
            </a:r>
            <a:endParaRPr lang="en-NZ" dirty="0"/>
          </a:p>
          <a:p>
            <a:r>
              <a:rPr lang="en-GB" dirty="0"/>
              <a:t>		He, almighty, now lacks all things,</a:t>
            </a:r>
            <a:endParaRPr lang="en-NZ" dirty="0"/>
          </a:p>
          <a:p>
            <a:r>
              <a:rPr lang="en-GB" dirty="0"/>
              <a:t>		he, the light by night come down;</a:t>
            </a:r>
            <a:endParaRPr lang="en-NZ" dirty="0"/>
          </a:p>
          <a:p>
            <a:r>
              <a:rPr lang="en-GB" dirty="0"/>
              <a:t>		he, the good, so pure and gentle,</a:t>
            </a:r>
            <a:endParaRPr lang="en-NZ" dirty="0"/>
          </a:p>
          <a:p>
            <a:r>
              <a:rPr lang="en-GB" dirty="0"/>
              <a:t>		finds no lodging in his town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251]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 and see how they receive him,</a:t>
            </a:r>
            <a:endParaRPr lang="en-NZ" dirty="0"/>
          </a:p>
          <a:p>
            <a:r>
              <a:rPr lang="en-GB" dirty="0"/>
              <a:t>		how they try to keep him warm,</a:t>
            </a:r>
            <a:endParaRPr lang="en-NZ" dirty="0"/>
          </a:p>
          <a:p>
            <a:r>
              <a:rPr lang="en-GB" dirty="0"/>
              <a:t>		he who in his Godhead travels</a:t>
            </a:r>
            <a:endParaRPr lang="en-NZ" dirty="0"/>
          </a:p>
          <a:p>
            <a:r>
              <a:rPr lang="en-GB" dirty="0"/>
              <a:t>		with the lightning and the storm.</a:t>
            </a:r>
            <a:endParaRPr lang="en-NZ" dirty="0"/>
          </a:p>
          <a:p>
            <a:r>
              <a:rPr lang="en-GB" dirty="0"/>
              <a:t>	See him lying in discomfort,</a:t>
            </a:r>
            <a:endParaRPr lang="en-NZ" dirty="0"/>
          </a:p>
          <a:p>
            <a:r>
              <a:rPr lang="en-GB" dirty="0"/>
              <a:t>		seeming not to understand,</a:t>
            </a:r>
            <a:endParaRPr lang="en-NZ" dirty="0"/>
          </a:p>
          <a:p>
            <a:r>
              <a:rPr lang="en-GB" dirty="0"/>
              <a:t>		he who gives delight in heaven,</a:t>
            </a:r>
            <a:endParaRPr lang="en-NZ" dirty="0"/>
          </a:p>
          <a:p>
            <a:r>
              <a:rPr lang="en-GB" dirty="0"/>
              <a:t>		who the world in wisdom planned.</a:t>
            </a:r>
            <a:endParaRPr lang="en-NZ" dirty="0"/>
          </a:p>
          <a:p>
            <a:r>
              <a:rPr lang="en-GB" dirty="0"/>
              <a:t>		See how fragile is this infant</a:t>
            </a:r>
            <a:endParaRPr lang="en-NZ" dirty="0"/>
          </a:p>
          <a:p>
            <a:r>
              <a:rPr lang="en-GB" dirty="0"/>
              <a:t>		who holds all things in his hand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Dear Lord Jesus, God and mortal,</a:t>
            </a:r>
            <a:endParaRPr lang="en-NZ" dirty="0"/>
          </a:p>
          <a:p>
            <a:r>
              <a:rPr lang="en-GB" dirty="0"/>
              <a:t>		who adopts our earthly state,</a:t>
            </a:r>
            <a:endParaRPr lang="en-NZ" dirty="0"/>
          </a:p>
          <a:p>
            <a:r>
              <a:rPr lang="en-GB" dirty="0"/>
              <a:t>		may I grow through your example,</a:t>
            </a:r>
            <a:endParaRPr lang="en-NZ" dirty="0"/>
          </a:p>
          <a:p>
            <a:r>
              <a:rPr lang="en-GB" dirty="0"/>
              <a:t>		may your smallness make me great.</a:t>
            </a:r>
            <a:endParaRPr lang="en-NZ" dirty="0"/>
          </a:p>
          <a:p>
            <a:r>
              <a:rPr lang="en-GB" dirty="0"/>
              <a:t>	Make me strong with gentle fingers,</a:t>
            </a:r>
            <a:endParaRPr lang="en-NZ" dirty="0"/>
          </a:p>
          <a:p>
            <a:r>
              <a:rPr lang="en-GB" dirty="0"/>
              <a:t>		wise through your simplicity,</a:t>
            </a:r>
            <a:endParaRPr lang="en-NZ" dirty="0"/>
          </a:p>
          <a:p>
            <a:r>
              <a:rPr lang="en-GB" dirty="0"/>
              <a:t>		make me rich through your privation,</a:t>
            </a:r>
            <a:endParaRPr lang="en-NZ" dirty="0"/>
          </a:p>
          <a:p>
            <a:r>
              <a:rPr lang="en-GB" dirty="0"/>
              <a:t>		may your bondage set me free,</a:t>
            </a:r>
            <a:endParaRPr lang="en-NZ" dirty="0"/>
          </a:p>
          <a:p>
            <a:r>
              <a:rPr lang="en-GB" dirty="0"/>
              <a:t>		may your sorrow make me joyful,</a:t>
            </a:r>
            <a:endParaRPr lang="en-NZ" dirty="0"/>
          </a:p>
          <a:p>
            <a:r>
              <a:rPr lang="en-GB" dirty="0"/>
              <a:t>		may your death give life to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251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Traditional medieval Dutch carol, author unknown</a:t>
            </a:r>
            <a:endParaRPr lang="en-NZ" sz="1000" dirty="0"/>
          </a:p>
          <a:p>
            <a:pPr algn="r"/>
            <a:r>
              <a:rPr lang="en-GB" sz="1000" dirty="0"/>
              <a:t>Tune: Traditional medieval Dutch carol; harm. composite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37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2014-03-02T22:12:24Z</dcterms:created>
  <dcterms:modified xsi:type="dcterms:W3CDTF">2014-03-02T22:13:40Z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