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A326DE7-79EC-4E71-BD44-4468E7A042BA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EF16BB2-2DC8-409E-9A4A-EFBBCC0B9D5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93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FDCE065-37CE-4B0B-B90B-6975DD171CA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5855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9880BD-B96A-4DAB-BB84-72B1450AD66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2545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93F61F-511C-4E72-A7C4-4588600F529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9260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058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E48EDBC-4F19-480D-BF48-D788C80A7D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3175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D4AD94-F0CD-4A53-87A5-B6A0A76EAD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107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61C3F77-D9BD-4EE2-A10B-B62F0F85B0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896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67B6200-113C-4A72-B280-039D7686C7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5719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1D4A27-7399-48BC-A3BE-3B5D0B05651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1169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F0BA639-931B-42D6-8F3B-C329F42B914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366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8BEA09-3ECA-446A-85C6-288240DCFFC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7072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little town of Bethlehem,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how still we see thee lie!</a:t>
            </a:r>
            <a:endParaRPr lang="en-NZ" dirty="0"/>
          </a:p>
          <a:p>
            <a:r>
              <a:rPr lang="en-GB" dirty="0"/>
              <a:t>	Above thy deep and dreamless sleep</a:t>
            </a:r>
            <a:endParaRPr lang="en-NZ" dirty="0"/>
          </a:p>
          <a:p>
            <a:r>
              <a:rPr lang="en-GB" dirty="0"/>
              <a:t>		the silent stars go by.</a:t>
            </a:r>
            <a:endParaRPr lang="en-NZ" dirty="0"/>
          </a:p>
          <a:p>
            <a:r>
              <a:rPr lang="en-GB" dirty="0"/>
              <a:t>	Yet in thy dark streets </a:t>
            </a:r>
            <a:r>
              <a:rPr lang="en-GB" dirty="0" err="1"/>
              <a:t>shineth</a:t>
            </a:r>
            <a:endParaRPr lang="en-NZ" dirty="0"/>
          </a:p>
          <a:p>
            <a:r>
              <a:rPr lang="en-GB" dirty="0"/>
              <a:t>		the everlasting light;</a:t>
            </a:r>
            <a:endParaRPr lang="en-NZ" dirty="0"/>
          </a:p>
          <a:p>
            <a:r>
              <a:rPr lang="en-GB" dirty="0"/>
              <a:t>	the hopes and fears of all the years</a:t>
            </a:r>
            <a:endParaRPr lang="en-NZ" dirty="0"/>
          </a:p>
          <a:p>
            <a:r>
              <a:rPr lang="en-GB" dirty="0"/>
              <a:t>		are met in thee tonight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252]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Christ is born of Mary,</a:t>
            </a:r>
            <a:endParaRPr lang="en-NZ" dirty="0"/>
          </a:p>
          <a:p>
            <a:r>
              <a:rPr lang="en-GB" dirty="0"/>
              <a:t>		and gathered all above,</a:t>
            </a:r>
            <a:endParaRPr lang="en-NZ" dirty="0"/>
          </a:p>
          <a:p>
            <a:r>
              <a:rPr lang="en-GB" dirty="0"/>
              <a:t>	while mortals sleep, the angels keep</a:t>
            </a:r>
            <a:endParaRPr lang="en-NZ" dirty="0"/>
          </a:p>
          <a:p>
            <a:r>
              <a:rPr lang="en-GB" dirty="0"/>
              <a:t>		their watch of </a:t>
            </a:r>
            <a:r>
              <a:rPr lang="en-GB" dirty="0" err="1"/>
              <a:t>wond’ring</a:t>
            </a:r>
            <a:r>
              <a:rPr lang="en-GB" dirty="0"/>
              <a:t> love.</a:t>
            </a:r>
            <a:endParaRPr lang="en-NZ" dirty="0"/>
          </a:p>
          <a:p>
            <a:r>
              <a:rPr lang="en-GB" dirty="0"/>
              <a:t>	O morning stars, together</a:t>
            </a:r>
            <a:endParaRPr lang="en-NZ" dirty="0"/>
          </a:p>
          <a:p>
            <a:r>
              <a:rPr lang="en-GB" dirty="0"/>
              <a:t>		proclaim the holy birth,</a:t>
            </a:r>
            <a:endParaRPr lang="en-NZ" dirty="0"/>
          </a:p>
          <a:p>
            <a:r>
              <a:rPr lang="en-GB" dirty="0"/>
              <a:t>	and praises sing to God the King,</a:t>
            </a:r>
            <a:endParaRPr lang="en-NZ" dirty="0"/>
          </a:p>
          <a:p>
            <a:r>
              <a:rPr lang="en-GB" dirty="0"/>
              <a:t>		and peace to men on earth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How silently, how silently,</a:t>
            </a:r>
            <a:endParaRPr lang="en-NZ" dirty="0"/>
          </a:p>
          <a:p>
            <a:r>
              <a:rPr lang="en-GB" dirty="0"/>
              <a:t>		the wondrous gift is </a:t>
            </a:r>
            <a:r>
              <a:rPr lang="en-GB" dirty="0" err="1"/>
              <a:t>giv’n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So God imparts to human hearts</a:t>
            </a:r>
            <a:endParaRPr lang="en-NZ" dirty="0"/>
          </a:p>
          <a:p>
            <a:r>
              <a:rPr lang="en-GB" dirty="0"/>
              <a:t>		the blessings of his </a:t>
            </a:r>
            <a:r>
              <a:rPr lang="en-GB" dirty="0" err="1"/>
              <a:t>heav’n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No ear may hear his coming,</a:t>
            </a:r>
            <a:endParaRPr lang="en-NZ" dirty="0"/>
          </a:p>
          <a:p>
            <a:r>
              <a:rPr lang="en-GB" dirty="0"/>
              <a:t>		but in this world of sin,</a:t>
            </a:r>
            <a:endParaRPr lang="en-NZ" dirty="0"/>
          </a:p>
          <a:p>
            <a:r>
              <a:rPr lang="en-GB" dirty="0"/>
              <a:t>	where meek souls will receive him still,</a:t>
            </a:r>
            <a:endParaRPr lang="en-NZ" dirty="0"/>
          </a:p>
          <a:p>
            <a:r>
              <a:rPr lang="en-GB" dirty="0"/>
              <a:t>		the dear Christ enters in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6335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holy Child of Bethlehem,</a:t>
            </a:r>
            <a:endParaRPr lang="en-NZ" dirty="0"/>
          </a:p>
          <a:p>
            <a:r>
              <a:rPr lang="en-GB" dirty="0"/>
              <a:t>		descend to us, we pray;</a:t>
            </a:r>
            <a:endParaRPr lang="en-NZ" dirty="0"/>
          </a:p>
          <a:p>
            <a:r>
              <a:rPr lang="en-GB" dirty="0"/>
              <a:t>	cast out our sin and enter in,</a:t>
            </a:r>
            <a:endParaRPr lang="en-NZ" dirty="0"/>
          </a:p>
          <a:p>
            <a:r>
              <a:rPr lang="en-GB" dirty="0"/>
              <a:t>		be born in us today.</a:t>
            </a:r>
            <a:endParaRPr lang="en-NZ" dirty="0"/>
          </a:p>
          <a:p>
            <a:r>
              <a:rPr lang="en-GB" dirty="0"/>
              <a:t>	We hear the Christmas angels</a:t>
            </a:r>
            <a:endParaRPr lang="en-NZ" dirty="0"/>
          </a:p>
          <a:p>
            <a:r>
              <a:rPr lang="en-GB" dirty="0"/>
              <a:t>		the great glad tidings tell;</a:t>
            </a:r>
            <a:endParaRPr lang="en-NZ" dirty="0"/>
          </a:p>
          <a:p>
            <a:r>
              <a:rPr lang="en-GB" dirty="0"/>
              <a:t>	O come to us, abide with us,</a:t>
            </a:r>
            <a:endParaRPr lang="en-NZ" dirty="0"/>
          </a:p>
          <a:p>
            <a:r>
              <a:rPr lang="en-GB" dirty="0"/>
              <a:t>		our Lord Emmanuel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6633" y="5688449"/>
            <a:ext cx="9144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252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P. Brooks, 1867</a:t>
            </a:r>
            <a:endParaRPr lang="en-NZ" sz="1000" dirty="0"/>
          </a:p>
          <a:p>
            <a:pPr algn="r"/>
            <a:r>
              <a:rPr lang="en-GB" sz="1000" dirty="0"/>
              <a:t>Tune (FOREST GREEN): English traditional melody; arr. Ralph Vaughan Williams, 1906</a:t>
            </a:r>
            <a:endParaRPr lang="en-NZ" sz="1000" dirty="0"/>
          </a:p>
          <a:p>
            <a:pPr algn="r"/>
            <a:r>
              <a:rPr lang="en-GB" sz="1000" dirty="0"/>
              <a:t>or</a:t>
            </a:r>
            <a:endParaRPr lang="en-NZ" sz="1000" dirty="0"/>
          </a:p>
          <a:p>
            <a:pPr algn="r"/>
            <a:r>
              <a:rPr lang="en-GB" sz="1000" dirty="0"/>
              <a:t>Tune (ST. LOUIS): Lewis H. </a:t>
            </a:r>
            <a:r>
              <a:rPr lang="en-GB" sz="1000" dirty="0" err="1"/>
              <a:t>Redner</a:t>
            </a:r>
            <a:r>
              <a:rPr lang="en-GB" sz="1000" dirty="0"/>
              <a:t>, 1868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56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2014-03-02T22:16:24Z</dcterms:created>
  <dcterms:modified xsi:type="dcterms:W3CDTF">2014-03-02T22:18:35Z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