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AFCCAE-6D51-4079-820E-780B0F937C34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2DC493-EADE-44CF-9F27-2BC63D7B7C6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70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A142B9C-BEC6-4516-9FAC-7CB4BDA3D4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333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F15E0E-AC76-47B7-BD04-4AAD555A63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35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36D7D6-704C-4BB1-97CE-DF1E1B0519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04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BBBF5A-7B58-45C0-BF73-F998E59230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586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F363ABE-82E9-4246-AC07-F1887DA215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927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A53E30D-3A06-445F-98C3-B9EC9B7EE2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54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86DA6E-3408-4503-B371-6C79452AD3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23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C17420-C83C-4B37-8721-2135D8FA6A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40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B70C2B-F0E3-4DB1-99CA-D6C4939322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69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D28274-6FFC-4F2E-ADE7-68A648BC76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19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Once in royal David’s city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stood a lowly cattle shed,</a:t>
            </a:r>
            <a:endParaRPr lang="en-NZ" dirty="0"/>
          </a:p>
          <a:p>
            <a:r>
              <a:rPr lang="en-GB" dirty="0"/>
              <a:t>		where a mother laid her baby</a:t>
            </a:r>
            <a:endParaRPr lang="en-NZ" dirty="0"/>
          </a:p>
          <a:p>
            <a:r>
              <a:rPr lang="en-GB" dirty="0"/>
              <a:t>		in a manger for his bed:</a:t>
            </a:r>
            <a:endParaRPr lang="en-NZ" dirty="0"/>
          </a:p>
          <a:p>
            <a:r>
              <a:rPr lang="en-GB" dirty="0"/>
              <a:t>	Mary was that mother mild,</a:t>
            </a:r>
            <a:endParaRPr lang="en-NZ" dirty="0"/>
          </a:p>
          <a:p>
            <a:r>
              <a:rPr lang="en-GB" dirty="0"/>
              <a:t>		Jesus Christ her little Child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came down to earth from heaven</a:t>
            </a:r>
            <a:endParaRPr lang="en-NZ" dirty="0"/>
          </a:p>
          <a:p>
            <a:r>
              <a:rPr lang="en-GB" dirty="0"/>
              <a:t>		who is God and Lord of all;</a:t>
            </a:r>
            <a:endParaRPr lang="en-NZ" dirty="0"/>
          </a:p>
          <a:p>
            <a:r>
              <a:rPr lang="en-GB" dirty="0"/>
              <a:t>		and his shelter was a stable,</a:t>
            </a:r>
            <a:endParaRPr lang="en-NZ" dirty="0"/>
          </a:p>
          <a:p>
            <a:r>
              <a:rPr lang="en-GB" dirty="0"/>
              <a:t>		and his cradle was a stall:</a:t>
            </a:r>
            <a:endParaRPr lang="en-NZ" dirty="0"/>
          </a:p>
          <a:p>
            <a:r>
              <a:rPr lang="en-GB" dirty="0"/>
              <a:t>	with the poor and mean and lowly</a:t>
            </a:r>
            <a:endParaRPr lang="en-NZ" dirty="0"/>
          </a:p>
          <a:p>
            <a:r>
              <a:rPr lang="en-GB" dirty="0"/>
              <a:t>		lived on earth our Saviour holy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he is our childhood’s pattern;</a:t>
            </a:r>
            <a:endParaRPr lang="en-NZ" dirty="0"/>
          </a:p>
          <a:p>
            <a:r>
              <a:rPr lang="en-GB" dirty="0"/>
              <a:t>		day by day like us he grew;</a:t>
            </a:r>
            <a:endParaRPr lang="en-NZ" dirty="0"/>
          </a:p>
          <a:p>
            <a:r>
              <a:rPr lang="en-GB" dirty="0"/>
              <a:t>		he was little, weak, and helpless;</a:t>
            </a:r>
            <a:endParaRPr lang="en-NZ" dirty="0"/>
          </a:p>
          <a:p>
            <a:r>
              <a:rPr lang="en-GB" dirty="0"/>
              <a:t>		tears and smiles like us he knew:</a:t>
            </a:r>
            <a:endParaRPr lang="en-NZ" dirty="0"/>
          </a:p>
          <a:p>
            <a:r>
              <a:rPr lang="en-GB" dirty="0"/>
              <a:t>	and he feels for all our sadness,</a:t>
            </a:r>
            <a:endParaRPr lang="en-NZ" dirty="0"/>
          </a:p>
          <a:p>
            <a:r>
              <a:rPr lang="en-GB" dirty="0"/>
              <a:t>		and he shares in all our gladness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005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our eyes at last shall see him,</a:t>
            </a:r>
            <a:endParaRPr lang="en-NZ" dirty="0"/>
          </a:p>
          <a:p>
            <a:r>
              <a:rPr lang="en-GB" dirty="0"/>
              <a:t>		through his own redeeming love,</a:t>
            </a:r>
            <a:endParaRPr lang="en-NZ" dirty="0"/>
          </a:p>
          <a:p>
            <a:r>
              <a:rPr lang="en-GB" dirty="0"/>
              <a:t>		for that child, so dear and gentle,</a:t>
            </a:r>
            <a:endParaRPr lang="en-NZ" dirty="0"/>
          </a:p>
          <a:p>
            <a:r>
              <a:rPr lang="en-GB" dirty="0"/>
              <a:t>		is our Lord in </a:t>
            </a:r>
            <a:r>
              <a:rPr lang="en-GB" dirty="0" err="1"/>
              <a:t>heav’n</a:t>
            </a:r>
            <a:r>
              <a:rPr lang="en-GB" dirty="0"/>
              <a:t> above:</a:t>
            </a:r>
            <a:endParaRPr lang="en-NZ" dirty="0"/>
          </a:p>
          <a:p>
            <a:r>
              <a:rPr lang="en-GB" dirty="0"/>
              <a:t>	and he leads his children on</a:t>
            </a:r>
            <a:endParaRPr lang="en-NZ" dirty="0"/>
          </a:p>
          <a:p>
            <a:r>
              <a:rPr lang="en-GB" dirty="0"/>
              <a:t>		to the place where he has gone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29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in that poor lowly stable,</a:t>
            </a:r>
            <a:endParaRPr lang="en-NZ" dirty="0"/>
          </a:p>
          <a:p>
            <a:r>
              <a:rPr lang="en-GB" dirty="0"/>
              <a:t>		with the oxen standing by,</a:t>
            </a:r>
            <a:endParaRPr lang="en-NZ" dirty="0"/>
          </a:p>
          <a:p>
            <a:r>
              <a:rPr lang="en-GB" dirty="0"/>
              <a:t>		we shall see him, but in heaven,</a:t>
            </a:r>
            <a:endParaRPr lang="en-NZ" dirty="0"/>
          </a:p>
          <a:p>
            <a:r>
              <a:rPr lang="en-GB" dirty="0"/>
              <a:t>		set at God’s right hand on high:</a:t>
            </a:r>
            <a:endParaRPr lang="en-NZ" dirty="0"/>
          </a:p>
          <a:p>
            <a:r>
              <a:rPr lang="en-GB" dirty="0"/>
              <a:t>	there his children gather round,</a:t>
            </a:r>
            <a:endParaRPr lang="en-NZ" dirty="0"/>
          </a:p>
          <a:p>
            <a:r>
              <a:rPr lang="en-GB" dirty="0"/>
              <a:t>		bright like stars, with glory crowned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Cecil F. Alexander, 1848, alt.</a:t>
            </a:r>
            <a:endParaRPr lang="en-NZ" sz="1000" dirty="0"/>
          </a:p>
          <a:p>
            <a:pPr algn="r"/>
            <a:r>
              <a:rPr lang="en-GB" sz="1000" dirty="0"/>
              <a:t>Tune: Henry J. </a:t>
            </a:r>
            <a:r>
              <a:rPr lang="en-GB" sz="1000" dirty="0" err="1"/>
              <a:t>Gauntlett</a:t>
            </a:r>
            <a:r>
              <a:rPr lang="en-GB" sz="1000" dirty="0"/>
              <a:t>, 1849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41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2014-03-02T22:19:06Z</dcterms:created>
  <dcterms:modified xsi:type="dcterms:W3CDTF">2014-03-02T22:20:33Z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