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9"/>
  </p:handoutMasterIdLst>
  <p:sldIdLst>
    <p:sldId id="259" r:id="rId2"/>
    <p:sldId id="260" r:id="rId3"/>
    <p:sldId id="262" r:id="rId4"/>
    <p:sldId id="263" r:id="rId5"/>
    <p:sldId id="264" r:id="rId6"/>
    <p:sldId id="265" r:id="rId7"/>
    <p:sldId id="261" r:id="rId8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E4720D1C-644C-489D-927C-B10378175C88}" type="datetimeFigureOut">
              <a:rPr lang="en-NZ"/>
              <a:pPr>
                <a:defRPr/>
              </a:pPr>
              <a:t>3/03/2014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C22F58A-520B-4597-AAC3-251E5DEFE49A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149732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69313387-2364-45A6-B00E-2B8159361B6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585785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119AEF8-5EDE-4646-8726-44D62435386F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026660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AEB8EDE-AA8E-4FEF-A7D0-9208989DE70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636160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059939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2F8D392-D8B6-4E28-9853-02A474CC03D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014253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DC61004-A524-4F1F-8E72-B3208A31476D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93026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613DA97-8A25-453C-B239-EC2C19A3615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765685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00499F3-67C3-436B-92A1-098CA8B336C7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21243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C942AEE-E0D4-400E-8CCD-989E796DD72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184048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6969BB2-AD22-4ADF-ADB1-2EC6004F1E4F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577063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B8EA46E-B38C-4DDD-967D-4D77A9DB95C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130030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Praise God the Lord, </a:t>
            </a:r>
            <a:r>
              <a:rPr lang="en-GB" dirty="0"/>
              <a:t>you sons of men,</a:t>
            </a:r>
            <a:endParaRPr lang="en-NZ" dirty="0"/>
          </a:p>
          <a:p>
            <a:r>
              <a:rPr lang="en-GB" dirty="0"/>
              <a:t>		before his highest throne;</a:t>
            </a:r>
            <a:endParaRPr lang="en-NZ" dirty="0"/>
          </a:p>
          <a:p>
            <a:r>
              <a:rPr lang="en-GB" dirty="0"/>
              <a:t>	today he opens </a:t>
            </a:r>
            <a:r>
              <a:rPr lang="en-GB" dirty="0" err="1"/>
              <a:t>heav’n</a:t>
            </a:r>
            <a:r>
              <a:rPr lang="en-GB" dirty="0"/>
              <a:t> again</a:t>
            </a:r>
            <a:endParaRPr lang="en-NZ" dirty="0"/>
          </a:p>
          <a:p>
            <a:r>
              <a:rPr lang="en-GB" dirty="0"/>
              <a:t>		and gives us his own Son,</a:t>
            </a:r>
            <a:endParaRPr lang="en-NZ" dirty="0"/>
          </a:p>
          <a:p>
            <a:r>
              <a:rPr lang="en-GB" dirty="0"/>
              <a:t>		and gives us his own Son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254]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He leaves his </a:t>
            </a:r>
            <a:r>
              <a:rPr lang="en-GB" dirty="0" err="1"/>
              <a:t>heav’nly</a:t>
            </a:r>
            <a:r>
              <a:rPr lang="en-GB" dirty="0"/>
              <a:t> Father’s throne,</a:t>
            </a:r>
            <a:endParaRPr lang="en-NZ" dirty="0"/>
          </a:p>
          <a:p>
            <a:r>
              <a:rPr lang="en-GB" dirty="0"/>
              <a:t>		is born an infant small,</a:t>
            </a:r>
            <a:endParaRPr lang="en-NZ" dirty="0"/>
          </a:p>
          <a:p>
            <a:r>
              <a:rPr lang="en-GB" dirty="0"/>
              <a:t>	and in a manger, poor and lone,</a:t>
            </a:r>
            <a:endParaRPr lang="en-NZ" dirty="0"/>
          </a:p>
          <a:p>
            <a:r>
              <a:rPr lang="en-GB" dirty="0"/>
              <a:t>		lies in a humble stall,</a:t>
            </a:r>
            <a:endParaRPr lang="en-NZ" dirty="0"/>
          </a:p>
          <a:p>
            <a:r>
              <a:rPr lang="en-GB" dirty="0"/>
              <a:t>		lies in a humble stall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His </a:t>
            </a:r>
            <a:r>
              <a:rPr lang="en-GB" dirty="0" err="1"/>
              <a:t>pow’r</a:t>
            </a:r>
            <a:r>
              <a:rPr lang="en-GB" dirty="0"/>
              <a:t> to use he now refrains,</a:t>
            </a:r>
            <a:endParaRPr lang="en-NZ" dirty="0"/>
          </a:p>
          <a:p>
            <a:r>
              <a:rPr lang="en-GB" dirty="0"/>
              <a:t>		no crown adorns his brow;</a:t>
            </a:r>
            <a:endParaRPr lang="en-NZ" dirty="0"/>
          </a:p>
          <a:p>
            <a:r>
              <a:rPr lang="en-GB" dirty="0"/>
              <a:t>	he who as King forever reigns</a:t>
            </a:r>
            <a:endParaRPr lang="en-NZ" dirty="0"/>
          </a:p>
          <a:p>
            <a:r>
              <a:rPr lang="en-GB" dirty="0"/>
              <a:t>		comes as a servant now,</a:t>
            </a:r>
            <a:endParaRPr lang="en-NZ" dirty="0"/>
          </a:p>
          <a:p>
            <a:r>
              <a:rPr lang="en-GB" dirty="0"/>
              <a:t>		comes as a servant now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161224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4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He is the branch of David’s line,</a:t>
            </a:r>
            <a:endParaRPr lang="en-NZ" dirty="0"/>
          </a:p>
          <a:p>
            <a:r>
              <a:rPr lang="en-GB" dirty="0"/>
              <a:t>		King David’s Lord and Son,</a:t>
            </a:r>
            <a:endParaRPr lang="en-NZ" dirty="0"/>
          </a:p>
          <a:p>
            <a:r>
              <a:rPr lang="en-GB" dirty="0"/>
              <a:t>	through whom and by whose grace divine</a:t>
            </a:r>
            <a:endParaRPr lang="en-NZ" dirty="0"/>
          </a:p>
          <a:p>
            <a:r>
              <a:rPr lang="en-GB" dirty="0"/>
              <a:t>		the kingdom must be won,</a:t>
            </a:r>
            <a:endParaRPr lang="en-NZ" dirty="0"/>
          </a:p>
          <a:p>
            <a:r>
              <a:rPr lang="en-GB" dirty="0"/>
              <a:t>		the kingdom must be won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104013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5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A wondrous change we see him make;</a:t>
            </a:r>
            <a:endParaRPr lang="en-NZ" dirty="0"/>
          </a:p>
          <a:p>
            <a:r>
              <a:rPr lang="en-GB" dirty="0"/>
              <a:t>		he takes our flesh and blood,</a:t>
            </a:r>
            <a:endParaRPr lang="en-NZ" dirty="0"/>
          </a:p>
          <a:p>
            <a:r>
              <a:rPr lang="en-GB" dirty="0"/>
              <a:t>	and he conceals for sinners’ sake</a:t>
            </a:r>
            <a:endParaRPr lang="en-NZ" dirty="0"/>
          </a:p>
          <a:p>
            <a:r>
              <a:rPr lang="en-GB" dirty="0"/>
              <a:t>		his majesty of God,</a:t>
            </a:r>
            <a:endParaRPr lang="en-NZ" dirty="0"/>
          </a:p>
          <a:p>
            <a:r>
              <a:rPr lang="en-GB" dirty="0"/>
              <a:t>		his majesty of God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857935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6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He serves that I a king may be:</a:t>
            </a:r>
            <a:endParaRPr lang="en-NZ" dirty="0"/>
          </a:p>
          <a:p>
            <a:r>
              <a:rPr lang="en-GB" dirty="0"/>
              <a:t>		a great exchange indeed!</a:t>
            </a:r>
            <a:endParaRPr lang="en-NZ" dirty="0"/>
          </a:p>
          <a:p>
            <a:r>
              <a:rPr lang="en-GB" dirty="0"/>
              <a:t>	Could Jesus’ love do more for me</a:t>
            </a:r>
            <a:endParaRPr lang="en-NZ" dirty="0"/>
          </a:p>
          <a:p>
            <a:r>
              <a:rPr lang="en-GB" dirty="0"/>
              <a:t>		to help me in my need,</a:t>
            </a:r>
            <a:endParaRPr lang="en-NZ" dirty="0"/>
          </a:p>
          <a:p>
            <a:r>
              <a:rPr lang="en-GB" dirty="0"/>
              <a:t>		to help me in my need</a:t>
            </a:r>
            <a:r>
              <a:rPr lang="en-GB" dirty="0" smtClean="0"/>
              <a:t>?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372301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7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He opens us again the door</a:t>
            </a:r>
            <a:endParaRPr lang="en-NZ" dirty="0"/>
          </a:p>
          <a:p>
            <a:r>
              <a:rPr lang="en-GB" dirty="0"/>
              <a:t>		to Paradise today;</a:t>
            </a:r>
            <a:endParaRPr lang="en-NZ" dirty="0"/>
          </a:p>
          <a:p>
            <a:r>
              <a:rPr lang="en-GB" dirty="0"/>
              <a:t>	the angel guards the gate no more:</a:t>
            </a:r>
            <a:endParaRPr lang="en-NZ" dirty="0"/>
          </a:p>
          <a:p>
            <a:r>
              <a:rPr lang="en-GB" dirty="0"/>
              <a:t>		to God our thanks we pay,</a:t>
            </a:r>
            <a:endParaRPr lang="en-NZ" dirty="0"/>
          </a:p>
          <a:p>
            <a:r>
              <a:rPr lang="en-GB" dirty="0"/>
              <a:t>		to God our thanks we pay</a:t>
            </a:r>
            <a:r>
              <a:rPr lang="en-GB" dirty="0" smtClean="0"/>
              <a:t>!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254</a:t>
            </a:r>
            <a:endParaRPr lang="en-NZ" altLang="en-US" sz="1000" dirty="0"/>
          </a:p>
          <a:p>
            <a:pPr algn="r"/>
            <a:r>
              <a:rPr lang="en-GB" sz="1000" i="1" dirty="0"/>
              <a:t>Public domain</a:t>
            </a:r>
            <a:endParaRPr lang="en-NZ" sz="1000" i="1" dirty="0"/>
          </a:p>
          <a:p>
            <a:pPr algn="r"/>
            <a:r>
              <a:rPr lang="en-GB" sz="1000" dirty="0"/>
              <a:t>Text: </a:t>
            </a:r>
            <a:r>
              <a:rPr lang="en-GB" sz="1000" dirty="0" err="1"/>
              <a:t>Nikolaus</a:t>
            </a:r>
            <a:r>
              <a:rPr lang="en-GB" sz="1000" dirty="0"/>
              <a:t> Herman, c. 1554; tr. August </a:t>
            </a:r>
            <a:r>
              <a:rPr lang="en-GB" sz="1000" dirty="0" err="1"/>
              <a:t>Crull</a:t>
            </a:r>
            <a:r>
              <a:rPr lang="en-GB" sz="1000" dirty="0"/>
              <a:t>, 1845–1923, alt.</a:t>
            </a:r>
            <a:endParaRPr lang="en-NZ" sz="1000" dirty="0"/>
          </a:p>
          <a:p>
            <a:pPr algn="r"/>
            <a:r>
              <a:rPr lang="en-GB" sz="1000" dirty="0"/>
              <a:t>Tune: </a:t>
            </a:r>
            <a:r>
              <a:rPr lang="en-GB" sz="1000" dirty="0" err="1"/>
              <a:t>Nikolaus</a:t>
            </a:r>
            <a:r>
              <a:rPr lang="en-GB" sz="1000" dirty="0"/>
              <a:t> Herman, c. 1554; harm. J. S. Bach, c. 1738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64</Words>
  <Application>Microsoft Office PowerPoint</Application>
  <PresentationFormat>On-screen Show (4:3)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2014-03-02T22:20:39Z</dcterms:created>
  <dcterms:modified xsi:type="dcterms:W3CDTF">2014-03-02T22:22:11Z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