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FB1477F-2CA9-4D54-8786-F5E50222AB76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80B714-935D-4B51-A467-AD6CF13B51F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928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278408B-19EF-4755-9E60-AF974C7435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32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A992C1-C240-4E0D-B66E-21A4839E85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895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BBD4DD-22B7-4F71-B957-C55A15A61C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665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93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B33A87-CFCE-46C8-9406-C2E7EC0920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210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458616-EDFC-4946-A838-58D70F8B81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046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4F9E77-6A7B-41E5-995B-24290C95B8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674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D66419-C71F-4073-86A4-62E20CFD59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48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DCC38D-EC08-433F-8D2B-1D694C659A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969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41B5F0-1735-4362-8D4C-6D47245C94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13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2DB5CB-AF15-437E-BD88-497CCC32EC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28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Good Christians all, rejoice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with heart and soul and voice;</a:t>
            </a:r>
            <a:endParaRPr lang="en-NZ" dirty="0"/>
          </a:p>
          <a:p>
            <a:r>
              <a:rPr lang="en-GB" dirty="0"/>
              <a:t>		give ye heed to what we say:</a:t>
            </a:r>
            <a:endParaRPr lang="en-NZ" dirty="0"/>
          </a:p>
          <a:p>
            <a:r>
              <a:rPr lang="en-GB" dirty="0"/>
              <a:t>		Jesus Christ is born today.</a:t>
            </a:r>
            <a:endParaRPr lang="en-NZ" dirty="0"/>
          </a:p>
          <a:p>
            <a:r>
              <a:rPr lang="en-GB" dirty="0"/>
              <a:t>	Ox and ass before him bow,</a:t>
            </a:r>
            <a:endParaRPr lang="en-NZ" dirty="0"/>
          </a:p>
          <a:p>
            <a:r>
              <a:rPr lang="en-GB" dirty="0"/>
              <a:t>		and he is in the manger now.</a:t>
            </a:r>
            <a:endParaRPr lang="en-NZ" dirty="0"/>
          </a:p>
          <a:p>
            <a:r>
              <a:rPr lang="en-GB" dirty="0"/>
              <a:t>	Christ is born today!</a:t>
            </a:r>
            <a:endParaRPr lang="en-NZ" dirty="0"/>
          </a:p>
          <a:p>
            <a:r>
              <a:rPr lang="en-GB" dirty="0"/>
              <a:t>	Christ is born today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255]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Good Christians all, rejoice</a:t>
            </a:r>
            <a:endParaRPr lang="en-NZ" dirty="0"/>
          </a:p>
          <a:p>
            <a:r>
              <a:rPr lang="en-GB" dirty="0"/>
              <a:t>		with heart and soul and voice;</a:t>
            </a:r>
            <a:endParaRPr lang="en-NZ" dirty="0"/>
          </a:p>
          <a:p>
            <a:r>
              <a:rPr lang="en-GB" dirty="0"/>
              <a:t>		now ye hear of endless bliss:</a:t>
            </a:r>
            <a:endParaRPr lang="en-NZ" dirty="0"/>
          </a:p>
          <a:p>
            <a:r>
              <a:rPr lang="en-GB" dirty="0"/>
              <a:t>		Jesus Christ was born for this!</a:t>
            </a:r>
            <a:endParaRPr lang="en-NZ" dirty="0"/>
          </a:p>
          <a:p>
            <a:r>
              <a:rPr lang="en-GB" dirty="0"/>
              <a:t>	He has opened heaven’s door,</a:t>
            </a:r>
            <a:endParaRPr lang="en-NZ" dirty="0"/>
          </a:p>
          <a:p>
            <a:r>
              <a:rPr lang="en-GB" dirty="0"/>
              <a:t>		and we are blest forevermore.</a:t>
            </a:r>
            <a:endParaRPr lang="en-NZ" dirty="0"/>
          </a:p>
          <a:p>
            <a:r>
              <a:rPr lang="en-GB" dirty="0"/>
              <a:t>	Christ was born for this!</a:t>
            </a:r>
            <a:endParaRPr lang="en-NZ" dirty="0"/>
          </a:p>
          <a:p>
            <a:r>
              <a:rPr lang="en-GB" dirty="0"/>
              <a:t>	Christ was born for this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Good Christians all, rejoice</a:t>
            </a:r>
            <a:endParaRPr lang="en-NZ" dirty="0"/>
          </a:p>
          <a:p>
            <a:r>
              <a:rPr lang="en-GB" dirty="0"/>
              <a:t>		with heart and soul and voice;</a:t>
            </a:r>
            <a:endParaRPr lang="en-NZ" dirty="0"/>
          </a:p>
          <a:p>
            <a:r>
              <a:rPr lang="en-GB" dirty="0"/>
              <a:t>		now ye need not fear the grave:</a:t>
            </a:r>
            <a:endParaRPr lang="en-NZ" dirty="0"/>
          </a:p>
          <a:p>
            <a:r>
              <a:rPr lang="en-GB" dirty="0"/>
              <a:t>		Jesus Christ was born to save!</a:t>
            </a:r>
            <a:endParaRPr lang="en-NZ" dirty="0"/>
          </a:p>
          <a:p>
            <a:r>
              <a:rPr lang="en-GB" dirty="0"/>
              <a:t>	Calls you one and calls you all</a:t>
            </a:r>
            <a:endParaRPr lang="en-NZ" dirty="0"/>
          </a:p>
          <a:p>
            <a:r>
              <a:rPr lang="en-GB" dirty="0"/>
              <a:t>		to gain his everlasting hall.</a:t>
            </a:r>
            <a:endParaRPr lang="en-NZ" dirty="0"/>
          </a:p>
          <a:p>
            <a:r>
              <a:rPr lang="en-GB" dirty="0"/>
              <a:t>	Christ was born to save!</a:t>
            </a:r>
            <a:endParaRPr lang="en-NZ" dirty="0"/>
          </a:p>
          <a:p>
            <a:r>
              <a:rPr lang="en-GB" dirty="0"/>
              <a:t>	Christ was born to save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255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Medieval Latin carol; tr. John M. Neale, 1853, alt.</a:t>
            </a:r>
            <a:endParaRPr lang="en-NZ" sz="1000" dirty="0"/>
          </a:p>
          <a:p>
            <a:pPr algn="r"/>
            <a:r>
              <a:rPr lang="en-GB" sz="1000" dirty="0"/>
              <a:t>Tune: German melody, 14th cent.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2014-03-02T22:23:18Z</dcterms:created>
  <dcterms:modified xsi:type="dcterms:W3CDTF">2014-03-02T22:24:28Z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