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4"/>
  </p:handoutMasterIdLst>
  <p:sldIdLst>
    <p:sldId id="259" r:id="rId2"/>
    <p:sldId id="261" r:id="rId3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0D30AC-3121-4F33-9136-0DC356A1ECD8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426632A-F4F6-4C29-AA6B-240D58D0BCD6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6793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19B76DC-8C2A-4D78-BF50-0CC72A0FEC6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71455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8A6509-E3C0-4CB3-BBCD-8163DD32F0F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475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B82E15-F347-4678-A75E-49A650ED959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2009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061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3EC5A783-6D10-472E-BEC7-B539E8CCF94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826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B753589-1092-44E7-8717-3077CD4C1C3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124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166D576-D4FE-432C-8CD5-A8CA81D06E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307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E2D2C44-4922-4A9E-828A-C8182B2BE40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7841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C05B2A-7508-43C8-B652-BB43F7BFF2E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5287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BD88012-5DA1-4237-B151-8FAAEE1725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78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5A5404-72F5-4098-A9B3-4085E5BD2DC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3650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Now may thy servant, Lord,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according to thy word,</a:t>
            </a:r>
            <a:endParaRPr lang="en-NZ" dirty="0"/>
          </a:p>
          <a:p>
            <a:r>
              <a:rPr lang="en-GB" dirty="0"/>
              <a:t>		depart in exultation.</a:t>
            </a:r>
            <a:endParaRPr lang="en-NZ" dirty="0"/>
          </a:p>
          <a:p>
            <a:r>
              <a:rPr lang="en-GB" dirty="0"/>
              <a:t>	My rest shall be serene,</a:t>
            </a:r>
            <a:endParaRPr lang="en-NZ" dirty="0"/>
          </a:p>
          <a:p>
            <a:r>
              <a:rPr lang="en-GB" dirty="0"/>
              <a:t>		for lo, mine eyes have seen</a:t>
            </a:r>
            <a:endParaRPr lang="en-NZ" dirty="0"/>
          </a:p>
          <a:p>
            <a:r>
              <a:rPr lang="en-GB" dirty="0"/>
              <a:t>		thy wonderful salvation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256]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 didst for all prepare</a:t>
            </a:r>
            <a:endParaRPr lang="en-NZ" dirty="0"/>
          </a:p>
          <a:p>
            <a:r>
              <a:rPr lang="en-GB" dirty="0"/>
              <a:t>		this gift, so great, so rare,</a:t>
            </a:r>
            <a:endParaRPr lang="en-NZ" dirty="0"/>
          </a:p>
          <a:p>
            <a:r>
              <a:rPr lang="en-GB" dirty="0"/>
              <a:t>		that peoples might adore thee;</a:t>
            </a:r>
            <a:endParaRPr lang="en-NZ" dirty="0"/>
          </a:p>
          <a:p>
            <a:r>
              <a:rPr lang="en-GB" dirty="0"/>
              <a:t>	a light to show the way</a:t>
            </a:r>
            <a:endParaRPr lang="en-NZ" dirty="0"/>
          </a:p>
          <a:p>
            <a:r>
              <a:rPr lang="en-GB" dirty="0"/>
              <a:t>		to nations gone astray,</a:t>
            </a:r>
            <a:endParaRPr lang="en-NZ" dirty="0"/>
          </a:p>
          <a:p>
            <a:r>
              <a:rPr lang="en-GB" dirty="0"/>
              <a:t>		and unto </a:t>
            </a:r>
            <a:r>
              <a:rPr lang="en-GB" dirty="0" err="1"/>
              <a:t>Isr’el’s</a:t>
            </a:r>
            <a:r>
              <a:rPr lang="en-GB" dirty="0"/>
              <a:t> glory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256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Song of Simeon, Luke 2:29–32. Dewey </a:t>
            </a:r>
            <a:r>
              <a:rPr lang="en-GB" sz="1000" dirty="0" err="1"/>
              <a:t>Westra</a:t>
            </a:r>
            <a:r>
              <a:rPr lang="en-GB" sz="1000" dirty="0"/>
              <a:t>, 1931</a:t>
            </a:r>
            <a:endParaRPr lang="en-NZ" sz="1000" dirty="0"/>
          </a:p>
          <a:p>
            <a:pPr algn="r"/>
            <a:r>
              <a:rPr lang="en-GB" sz="1000" dirty="0"/>
              <a:t>Tune: Louis Bourgeois, 1551; harm. Claude </a:t>
            </a:r>
            <a:r>
              <a:rPr lang="en-GB" sz="1000" dirty="0" err="1"/>
              <a:t>Goudimel</a:t>
            </a:r>
            <a:r>
              <a:rPr lang="en-GB" sz="1000" dirty="0"/>
              <a:t>, 1564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42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Wingdings</vt:lpstr>
      <vt:lpstr>Calibri</vt:lpstr>
      <vt:lpstr>template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2014-03-02T22:24:33Z</dcterms:created>
  <dcterms:modified xsi:type="dcterms:W3CDTF">2014-03-02T22:25:27Z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