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7D7BE32-373E-4179-9E0F-287173FDC0A3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505985-F8F5-41A6-8F66-3D44A294749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886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BDDA64D-D92D-46EC-84C0-7D18AE2B3D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138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88ACC56-B127-4B6F-84B4-46C68A817C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532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B66DE8-1E1A-47F0-9E64-3EB123C4EC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4421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973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B91AC6-639E-46B8-BF87-39D4DD920AD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905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C1248A-901F-4135-970E-25A4BACF95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192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7EEFF6-4DE5-4A7B-B4B4-C261419815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181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0246CB-1F7C-40A0-9C2A-7F9E27834D2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319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00DF35-9604-4B42-8AAD-F180740AF6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6418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CF468F-E9FA-442F-B187-8F5D1A6D14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932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F3772A3-FB0B-431C-A55A-51650E95FD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489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Hark! a thrilling voice is sounding;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“Christ is near,” we hear it say.</a:t>
            </a:r>
            <a:endParaRPr lang="en-NZ" dirty="0"/>
          </a:p>
          <a:p>
            <a:r>
              <a:rPr lang="en-GB" dirty="0"/>
              <a:t>	“Cast away the works of darkness,</a:t>
            </a:r>
            <a:endParaRPr lang="en-NZ" dirty="0"/>
          </a:p>
          <a:p>
            <a:r>
              <a:rPr lang="en-GB" dirty="0"/>
              <a:t>		all you children of the day</a:t>
            </a:r>
            <a:r>
              <a:rPr lang="en-GB" dirty="0" smtClean="0"/>
              <a:t>!”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258]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Startled at the solemn warning,</a:t>
            </a:r>
            <a:endParaRPr lang="en-NZ" dirty="0"/>
          </a:p>
          <a:p>
            <a:r>
              <a:rPr lang="en-GB" dirty="0"/>
              <a:t>		from the darkness we arise;</a:t>
            </a:r>
            <a:endParaRPr lang="en-NZ" dirty="0"/>
          </a:p>
          <a:p>
            <a:r>
              <a:rPr lang="en-GB" dirty="0"/>
              <a:t>	Christ, our sun, all ill dispelling,</a:t>
            </a:r>
            <a:endParaRPr lang="en-NZ" dirty="0"/>
          </a:p>
          <a:p>
            <a:r>
              <a:rPr lang="en-GB" dirty="0"/>
              <a:t>		shines upon the morning skies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See, the Lamb so long expected</a:t>
            </a:r>
            <a:endParaRPr lang="en-NZ" dirty="0"/>
          </a:p>
          <a:p>
            <a:r>
              <a:rPr lang="en-GB" dirty="0"/>
              <a:t>		comes with pardon down from </a:t>
            </a:r>
            <a:r>
              <a:rPr lang="en-GB" dirty="0" err="1"/>
              <a:t>heav’n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Let us haste, with tears of sorrow,</a:t>
            </a:r>
            <a:endParaRPr lang="en-NZ" dirty="0"/>
          </a:p>
          <a:p>
            <a:r>
              <a:rPr lang="en-GB" dirty="0"/>
              <a:t>		one and all, to be </a:t>
            </a:r>
            <a:r>
              <a:rPr lang="en-GB" dirty="0" err="1"/>
              <a:t>forgiv’n</a:t>
            </a:r>
            <a:r>
              <a:rPr lang="en-GB" dirty="0" smtClean="0"/>
              <a:t>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1914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when next he comes in glory</a:t>
            </a:r>
            <a:endParaRPr lang="en-NZ" dirty="0"/>
          </a:p>
          <a:p>
            <a:r>
              <a:rPr lang="en-GB" dirty="0"/>
              <a:t>		and the world is wrapped in fear,</a:t>
            </a:r>
            <a:endParaRPr lang="en-NZ" dirty="0"/>
          </a:p>
          <a:p>
            <a:r>
              <a:rPr lang="en-GB" dirty="0"/>
              <a:t>	he will shield us with his mercy</a:t>
            </a:r>
            <a:endParaRPr lang="en-NZ" dirty="0"/>
          </a:p>
          <a:p>
            <a:r>
              <a:rPr lang="en-GB" dirty="0"/>
              <a:t>		and with words of love draw near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0019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Honour, glory, might, dominion</a:t>
            </a:r>
            <a:endParaRPr lang="en-NZ" dirty="0"/>
          </a:p>
          <a:p>
            <a:r>
              <a:rPr lang="en-GB" dirty="0"/>
              <a:t>		to the Father and the Son,</a:t>
            </a:r>
            <a:endParaRPr lang="en-NZ" dirty="0"/>
          </a:p>
          <a:p>
            <a:r>
              <a:rPr lang="en-GB" dirty="0"/>
              <a:t>	with the ever-living Spirit</a:t>
            </a:r>
            <a:endParaRPr lang="en-NZ" dirty="0"/>
          </a:p>
          <a:p>
            <a:r>
              <a:rPr lang="en-GB" dirty="0"/>
              <a:t>		while eternal ages run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258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Latin, c. 6th cent.; tr. Edward Caswell, 1849, alt.</a:t>
            </a:r>
            <a:endParaRPr lang="en-NZ" sz="1000" dirty="0"/>
          </a:p>
          <a:p>
            <a:pPr algn="r"/>
            <a:r>
              <a:rPr lang="en-GB" sz="1000" dirty="0"/>
              <a:t>Tune: William H. Monk, 1850; </a:t>
            </a:r>
            <a:r>
              <a:rPr lang="en-GB" sz="1000" dirty="0" err="1"/>
              <a:t>desc</a:t>
            </a:r>
            <a:r>
              <a:rPr lang="en-GB" sz="1000" dirty="0"/>
              <a:t>. </a:t>
            </a:r>
            <a:r>
              <a:rPr lang="en-GB" sz="1000" i="1" dirty="0"/>
              <a:t>Psalter Hymnal</a:t>
            </a:r>
            <a:r>
              <a:rPr lang="en-GB" sz="1000" dirty="0"/>
              <a:t>, 1987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2014-03-02T22:35:05Z</dcterms:created>
  <dcterms:modified xsi:type="dcterms:W3CDTF">2014-03-02T22:37:12Z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