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0A3268-55EE-4631-99D3-43DF28417C2C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D02FBE-D2C1-4904-87D0-9342EE5F60E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86EB5B9-5AF3-4DF8-B5B2-8A4D513B1E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90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F141A1-7330-4FFB-ADE8-869524D8E0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70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2035CE-AA10-4944-8FA6-D3CD238A01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92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18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023458-67AD-4837-89FA-3A5AC59427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014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DBE2BC-4AE2-4600-93ED-F792CFFB66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13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581469-4873-40B1-AACF-8FE511BC62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814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A96F94-AAA8-44A2-9BEC-5ECAAB9CAB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46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E335D-B43B-4F30-B406-CCDCD83BBE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652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2B3501-E47A-4F24-94C1-17D01992C8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52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EC02BA-B753-4DFB-9052-1A4BB6D641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32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Of the Father’s love begotten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ere the worlds began to be,</a:t>
            </a:r>
            <a:endParaRPr lang="en-NZ" dirty="0"/>
          </a:p>
          <a:p>
            <a:r>
              <a:rPr lang="en-GB" dirty="0"/>
              <a:t>	he is Alpha and Omega,</a:t>
            </a:r>
            <a:endParaRPr lang="en-NZ" dirty="0"/>
          </a:p>
          <a:p>
            <a:r>
              <a:rPr lang="en-GB" dirty="0"/>
              <a:t>		he the source, the ending he,</a:t>
            </a:r>
            <a:endParaRPr lang="en-NZ" dirty="0"/>
          </a:p>
          <a:p>
            <a:r>
              <a:rPr lang="en-GB" dirty="0"/>
              <a:t>	of the things that are, that have been,</a:t>
            </a:r>
            <a:endParaRPr lang="en-NZ" dirty="0"/>
          </a:p>
          <a:p>
            <a:r>
              <a:rPr lang="en-GB" dirty="0"/>
              <a:t>		and that future years shall see,</a:t>
            </a:r>
            <a:endParaRPr lang="en-NZ" dirty="0"/>
          </a:p>
          <a:p>
            <a:r>
              <a:rPr lang="en-GB" dirty="0"/>
              <a:t>		evermore and evermore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that birth forever blessed,</a:t>
            </a:r>
            <a:endParaRPr lang="en-NZ" dirty="0"/>
          </a:p>
          <a:p>
            <a:r>
              <a:rPr lang="en-GB" dirty="0"/>
              <a:t>		when the virgin, full of grace,</a:t>
            </a:r>
            <a:endParaRPr lang="en-NZ" dirty="0"/>
          </a:p>
          <a:p>
            <a:r>
              <a:rPr lang="en-GB" dirty="0"/>
              <a:t>	by the Holy Ghost conceiving,</a:t>
            </a:r>
            <a:endParaRPr lang="en-NZ" dirty="0"/>
          </a:p>
          <a:p>
            <a:r>
              <a:rPr lang="en-GB" dirty="0"/>
              <a:t>		bore the Saviour of our race;</a:t>
            </a:r>
            <a:endParaRPr lang="en-NZ" dirty="0"/>
          </a:p>
          <a:p>
            <a:r>
              <a:rPr lang="en-GB" dirty="0"/>
              <a:t>	and the babe, the world’s Redeemer,</a:t>
            </a:r>
            <a:endParaRPr lang="en-NZ" dirty="0"/>
          </a:p>
          <a:p>
            <a:r>
              <a:rPr lang="en-GB" dirty="0"/>
              <a:t>		first revealed his sacred face,</a:t>
            </a:r>
            <a:endParaRPr lang="en-NZ" dirty="0"/>
          </a:p>
          <a:p>
            <a:r>
              <a:rPr lang="en-GB" dirty="0"/>
              <a:t>		evermore and evermore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is he whom </a:t>
            </a:r>
            <a:r>
              <a:rPr lang="en-GB" dirty="0" err="1"/>
              <a:t>heav’n</a:t>
            </a:r>
            <a:r>
              <a:rPr lang="en-GB" dirty="0"/>
              <a:t>-taught singers</a:t>
            </a:r>
            <a:endParaRPr lang="en-NZ" dirty="0"/>
          </a:p>
          <a:p>
            <a:r>
              <a:rPr lang="en-GB" dirty="0"/>
              <a:t>		sang of old with one accord,</a:t>
            </a:r>
            <a:endParaRPr lang="en-NZ" dirty="0"/>
          </a:p>
          <a:p>
            <a:r>
              <a:rPr lang="en-GB" dirty="0"/>
              <a:t>	whom the voices of the prophets</a:t>
            </a:r>
            <a:endParaRPr lang="en-NZ" dirty="0"/>
          </a:p>
          <a:p>
            <a:r>
              <a:rPr lang="en-GB" dirty="0"/>
              <a:t>		promised in their faithful word;</a:t>
            </a:r>
            <a:endParaRPr lang="en-NZ" dirty="0"/>
          </a:p>
          <a:p>
            <a:r>
              <a:rPr lang="en-GB" dirty="0"/>
              <a:t>	now he shines, the long-expected;</a:t>
            </a:r>
            <a:endParaRPr lang="en-NZ" dirty="0"/>
          </a:p>
          <a:p>
            <a:r>
              <a:rPr lang="en-GB" dirty="0"/>
              <a:t>		let creation praise its Lord,</a:t>
            </a:r>
            <a:endParaRPr lang="en-NZ" dirty="0"/>
          </a:p>
          <a:p>
            <a:r>
              <a:rPr lang="en-GB" dirty="0"/>
              <a:t>		evermore and evermore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55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ye heights of </a:t>
            </a:r>
            <a:r>
              <a:rPr lang="en-GB" dirty="0" err="1"/>
              <a:t>heav’n</a:t>
            </a:r>
            <a:r>
              <a:rPr lang="en-GB" dirty="0"/>
              <a:t>, adore him;</a:t>
            </a:r>
            <a:endParaRPr lang="en-NZ" dirty="0"/>
          </a:p>
          <a:p>
            <a:r>
              <a:rPr lang="en-GB" dirty="0"/>
              <a:t>		angel hosts, his praises sing;</a:t>
            </a:r>
            <a:endParaRPr lang="en-NZ" dirty="0"/>
          </a:p>
          <a:p>
            <a:r>
              <a:rPr lang="en-GB" dirty="0"/>
              <a:t>	all dominions, bow before him</a:t>
            </a:r>
            <a:endParaRPr lang="en-NZ" dirty="0"/>
          </a:p>
          <a:p>
            <a:r>
              <a:rPr lang="en-GB" dirty="0"/>
              <a:t>		and extol our God and King;</a:t>
            </a:r>
            <a:endParaRPr lang="en-NZ" dirty="0"/>
          </a:p>
          <a:p>
            <a:r>
              <a:rPr lang="en-GB" dirty="0"/>
              <a:t>	let no tongue on earth be silent,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voice in concert ring,</a:t>
            </a:r>
            <a:endParaRPr lang="en-NZ" dirty="0"/>
          </a:p>
          <a:p>
            <a:r>
              <a:rPr lang="en-GB" dirty="0"/>
              <a:t>		evermore and evermore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204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Christ, to thee, with God the Father,</a:t>
            </a:r>
            <a:endParaRPr lang="en-NZ" dirty="0"/>
          </a:p>
          <a:p>
            <a:r>
              <a:rPr lang="en-GB" dirty="0"/>
              <a:t>		and, O Holy Ghost, to thee,</a:t>
            </a:r>
            <a:endParaRPr lang="en-NZ" dirty="0"/>
          </a:p>
          <a:p>
            <a:r>
              <a:rPr lang="en-GB" dirty="0"/>
              <a:t>	hymn and chant and high thanksgiving</a:t>
            </a:r>
            <a:endParaRPr lang="en-NZ" dirty="0"/>
          </a:p>
          <a:p>
            <a:r>
              <a:rPr lang="en-GB" dirty="0"/>
              <a:t>		and unwearied praises be,</a:t>
            </a:r>
            <a:endParaRPr lang="en-NZ" dirty="0"/>
          </a:p>
          <a:p>
            <a:r>
              <a:rPr lang="en-GB" dirty="0"/>
              <a:t>	honour, glory, and dominion,</a:t>
            </a:r>
            <a:endParaRPr lang="en-NZ" dirty="0"/>
          </a:p>
          <a:p>
            <a:r>
              <a:rPr lang="en-GB" dirty="0"/>
              <a:t>		and eternal victory,</a:t>
            </a:r>
            <a:endParaRPr lang="en-NZ" dirty="0"/>
          </a:p>
          <a:p>
            <a:r>
              <a:rPr lang="en-GB" dirty="0"/>
              <a:t>		evermore and evermore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Aurelius Clemens </a:t>
            </a:r>
            <a:r>
              <a:rPr lang="en-GB" sz="1000" dirty="0" err="1"/>
              <a:t>Prudentius</a:t>
            </a:r>
            <a:r>
              <a:rPr lang="en-GB" sz="1000" dirty="0"/>
              <a:t>, 348–413;</a:t>
            </a:r>
            <a:br>
              <a:rPr lang="en-GB" sz="1000" dirty="0"/>
            </a:br>
            <a:r>
              <a:rPr lang="en-GB" sz="1000" dirty="0"/>
              <a:t>tr. John M. Neale, 1854, and Henry W. Baker, 1859, alt.</a:t>
            </a:r>
            <a:endParaRPr lang="en-NZ" sz="1000" dirty="0"/>
          </a:p>
          <a:p>
            <a:pPr algn="r"/>
            <a:r>
              <a:rPr lang="en-GB" sz="1000" dirty="0"/>
              <a:t>Tune: Plainsong, 12th cent.; arr. Charles Winfred Douglas, 1916,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2014-03-02T22:42:54Z</dcterms:created>
  <dcterms:modified xsi:type="dcterms:W3CDTF">2014-03-02T22:44:26Z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