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D6FFEB-D604-4909-AD5D-BD48612FC197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481064-DE92-4D21-A588-4DEB7982672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95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4B662D1-B55C-448A-819B-FA74E9D188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469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FD14DC-2342-4A9C-B75B-D6813D8D59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20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A699FF-88B1-4947-B4BC-D9D8D7A34D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022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21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EB2631-8083-4B51-B08D-E33397C339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14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A4DEBA-4E8A-4B7A-8EF9-E6CF060CCE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2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B3DBFE-318C-41FA-AB39-FE96F9C056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72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2331E3-A268-470E-BAFD-C0CB1984E9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11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36865C-4F5D-4C80-88D1-1D0FE8AE67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343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5A77F2-0BC4-4764-9861-A906A34085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51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48614-BE5B-4AC1-B0C2-3564CBF1FC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27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Joy to the world! </a:t>
            </a:r>
            <a:r>
              <a:rPr lang="en-GB" dirty="0"/>
              <a:t>the Lord is come.</a:t>
            </a:r>
            <a:endParaRPr lang="en-NZ" dirty="0"/>
          </a:p>
          <a:p>
            <a:r>
              <a:rPr lang="en-GB" dirty="0"/>
              <a:t>		Let earth receive her King;</a:t>
            </a:r>
            <a:endParaRPr lang="en-NZ" dirty="0"/>
          </a:p>
          <a:p>
            <a:r>
              <a:rPr lang="en-GB" dirty="0"/>
              <a:t>	let </a:t>
            </a:r>
            <a:r>
              <a:rPr lang="en-GB" dirty="0" err="1"/>
              <a:t>ev’ry</a:t>
            </a:r>
            <a:r>
              <a:rPr lang="en-GB" dirty="0"/>
              <a:t> heart prepare him room,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heav’n</a:t>
            </a:r>
            <a:r>
              <a:rPr lang="en-GB" dirty="0"/>
              <a:t> and nature sing,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heav’n</a:t>
            </a:r>
            <a:r>
              <a:rPr lang="en-GB" dirty="0"/>
              <a:t> and nature sing,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heav’n</a:t>
            </a:r>
            <a:r>
              <a:rPr lang="en-GB" dirty="0"/>
              <a:t>, and </a:t>
            </a:r>
            <a:r>
              <a:rPr lang="en-GB" dirty="0" err="1"/>
              <a:t>heav’n</a:t>
            </a:r>
            <a:r>
              <a:rPr lang="en-GB" dirty="0"/>
              <a:t> and nature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Joy to the earth! the Saviour reigns.</a:t>
            </a:r>
            <a:endParaRPr lang="en-NZ" dirty="0"/>
          </a:p>
          <a:p>
            <a:r>
              <a:rPr lang="en-GB" dirty="0"/>
              <a:t>		Let men their songs employ,</a:t>
            </a:r>
            <a:endParaRPr lang="en-NZ" dirty="0"/>
          </a:p>
          <a:p>
            <a:r>
              <a:rPr lang="en-GB" dirty="0"/>
              <a:t>	while fields and floods</a:t>
            </a:r>
            <a:r>
              <a:rPr lang="en-GB" dirty="0" smtClean="0"/>
              <a:t>,</a:t>
            </a:r>
            <a:endParaRPr lang="en-NZ" dirty="0" smtClean="0"/>
          </a:p>
          <a:p>
            <a:r>
              <a:rPr lang="en-GB" dirty="0" smtClean="0"/>
              <a:t>		rocks, hills, and plains</a:t>
            </a:r>
            <a:endParaRPr lang="en-NZ" dirty="0" smtClean="0"/>
          </a:p>
          <a:p>
            <a:r>
              <a:rPr lang="en-GB" dirty="0"/>
              <a:t>		repeat the sounding joy,</a:t>
            </a:r>
            <a:endParaRPr lang="en-NZ" dirty="0"/>
          </a:p>
          <a:p>
            <a:r>
              <a:rPr lang="en-GB" dirty="0"/>
              <a:t>		repeat the sounding joy,</a:t>
            </a:r>
            <a:endParaRPr lang="en-NZ" dirty="0"/>
          </a:p>
          <a:p>
            <a:r>
              <a:rPr lang="en-GB" dirty="0"/>
              <a:t>		repeat, repeat the sounding joy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more let sin and sorrow grow,</a:t>
            </a:r>
            <a:endParaRPr lang="en-NZ" dirty="0"/>
          </a:p>
          <a:p>
            <a:r>
              <a:rPr lang="en-GB" dirty="0"/>
              <a:t>		nor thorns infest the ground;</a:t>
            </a:r>
            <a:endParaRPr lang="en-NZ" dirty="0"/>
          </a:p>
          <a:p>
            <a:r>
              <a:rPr lang="en-GB" dirty="0"/>
              <a:t>	he comes to make his blessings flow</a:t>
            </a:r>
            <a:endParaRPr lang="en-NZ" dirty="0"/>
          </a:p>
          <a:p>
            <a:r>
              <a:rPr lang="en-GB" dirty="0"/>
              <a:t>		far as the curse is found,</a:t>
            </a:r>
            <a:endParaRPr lang="en-NZ" dirty="0"/>
          </a:p>
          <a:p>
            <a:r>
              <a:rPr lang="en-GB" dirty="0"/>
              <a:t>		far as the curse is found,</a:t>
            </a:r>
            <a:endParaRPr lang="en-NZ" dirty="0"/>
          </a:p>
          <a:p>
            <a:r>
              <a:rPr lang="en-GB" dirty="0"/>
              <a:t>		far as, far as the curse is found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39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rules the world with truth and grace,</a:t>
            </a:r>
            <a:endParaRPr lang="en-NZ" dirty="0"/>
          </a:p>
          <a:p>
            <a:r>
              <a:rPr lang="en-GB" dirty="0"/>
              <a:t>		and makes the nations prove</a:t>
            </a:r>
            <a:endParaRPr lang="en-NZ" dirty="0"/>
          </a:p>
          <a:p>
            <a:r>
              <a:rPr lang="en-GB" dirty="0"/>
              <a:t>	the glories of his righteousness</a:t>
            </a:r>
            <a:endParaRPr lang="en-NZ" dirty="0"/>
          </a:p>
          <a:p>
            <a:r>
              <a:rPr lang="en-GB" dirty="0"/>
              <a:t>		and wonders of his love,</a:t>
            </a:r>
            <a:endParaRPr lang="en-NZ" dirty="0"/>
          </a:p>
          <a:p>
            <a:r>
              <a:rPr lang="en-GB" dirty="0"/>
              <a:t>		and wonders of his love,</a:t>
            </a:r>
            <a:endParaRPr lang="en-NZ" dirty="0"/>
          </a:p>
          <a:p>
            <a:r>
              <a:rPr lang="en-GB" dirty="0"/>
              <a:t>		and wonders, wonders of his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98. Isaac Watts, 1719</a:t>
            </a:r>
            <a:endParaRPr lang="en-NZ" sz="1000" dirty="0"/>
          </a:p>
          <a:p>
            <a:pPr algn="r"/>
            <a:r>
              <a:rPr lang="en-GB" sz="1000" dirty="0"/>
              <a:t>Tune: Lowell Mason, 1836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2014-03-02T22:45:59Z</dcterms:created>
  <dcterms:modified xsi:type="dcterms:W3CDTF">2014-03-02T22:47:51Z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