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2"/>
  </p:handoutMasterIdLst>
  <p:sldIdLst>
    <p:sldId id="259" r:id="rId2"/>
    <p:sldId id="260" r:id="rId3"/>
    <p:sldId id="262" r:id="rId4"/>
    <p:sldId id="264" r:id="rId5"/>
    <p:sldId id="265" r:id="rId6"/>
    <p:sldId id="266" r:id="rId7"/>
    <p:sldId id="267" r:id="rId8"/>
    <p:sldId id="268" r:id="rId9"/>
    <p:sldId id="263" r:id="rId10"/>
    <p:sldId id="261" r:id="rId11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9D80C42-0AFD-4ABA-8076-784DC86A4804}" type="datetimeFigureOut">
              <a:rPr lang="en-NZ"/>
              <a:pPr>
                <a:defRPr/>
              </a:pPr>
              <a:t>23/03/2014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D701B2-1AC5-4AA9-9809-C42B0AC850AB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5804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FC45C38-704A-4E3E-8056-77CAA0EED5E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4061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934E789-8BFC-4E21-AC89-CA4581E6497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92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60CED88-3364-47B0-B615-C95BBE31F08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4124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0740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0113911-7108-428A-905B-1DDA0F40425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6773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7B92F1-F9D8-4B75-9A0D-8AD8C046E31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3764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C6FBC8A-9F84-4272-A0E9-5AC4C78E202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9352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97BD51-7504-47B4-A012-F1B9824F142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7230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2DD40BF-8093-4FF3-BE7A-B47B729613E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8105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5FA7658-6D2A-4622-8EE5-BFD109637E2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9741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26EF0A4-7DD9-4D3A-8399-711602866AF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5482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I cannot tell </a:t>
            </a:r>
            <a:r>
              <a:rPr lang="en-GB" dirty="0"/>
              <a:t>why he whom angels worship</a:t>
            </a:r>
            <a:endParaRPr lang="en-NZ" dirty="0"/>
          </a:p>
          <a:p>
            <a:r>
              <a:rPr lang="en-GB" dirty="0"/>
              <a:t>		should set his love upon the sons of men,</a:t>
            </a:r>
            <a:endParaRPr lang="en-NZ" dirty="0"/>
          </a:p>
          <a:p>
            <a:r>
              <a:rPr lang="en-GB" dirty="0"/>
              <a:t>	or why as shepherd he should seek the </a:t>
            </a:r>
            <a:r>
              <a:rPr lang="en-GB" dirty="0" smtClean="0"/>
              <a:t>	</a:t>
            </a:r>
            <a:r>
              <a:rPr lang="en-GB" dirty="0" err="1" smtClean="0"/>
              <a:t>wand’rers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	to bring them back, they know not how or </a:t>
            </a:r>
            <a:r>
              <a:rPr lang="en-GB" dirty="0" smtClean="0"/>
              <a:t>	when.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263]</a:t>
            </a:r>
            <a:endParaRPr lang="en-NZ" altLang="en-US" sz="1200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 </a:t>
            </a:r>
            <a:r>
              <a:rPr lang="en-NZ" altLang="en-US" sz="2000" i="1" dirty="0" err="1" smtClean="0"/>
              <a:t>cont</a:t>
            </a:r>
            <a:r>
              <a:rPr lang="en-NZ" altLang="en-US" sz="2000" i="1" dirty="0" smtClean="0"/>
              <a:t>:</a:t>
            </a:r>
            <a:r>
              <a:rPr lang="en-NZ" altLang="en-US" dirty="0" smtClean="0"/>
              <a:t>	</a:t>
            </a:r>
          </a:p>
          <a:p>
            <a:r>
              <a:rPr lang="en-NZ" dirty="0"/>
              <a:t>	</a:t>
            </a:r>
            <a:r>
              <a:rPr lang="en-GB" dirty="0" smtClean="0"/>
              <a:t>But </a:t>
            </a:r>
            <a:r>
              <a:rPr lang="en-GB" dirty="0"/>
              <a:t>this I know, the skies will thrill with rapture,</a:t>
            </a:r>
            <a:endParaRPr lang="en-NZ" dirty="0"/>
          </a:p>
          <a:p>
            <a:r>
              <a:rPr lang="en-GB" dirty="0"/>
              <a:t>		ten thousand </a:t>
            </a:r>
            <a:r>
              <a:rPr lang="en-GB" dirty="0" err="1"/>
              <a:t>thousand</a:t>
            </a:r>
            <a:r>
              <a:rPr lang="en-GB" dirty="0"/>
              <a:t> human voices sing,</a:t>
            </a:r>
            <a:endParaRPr lang="en-NZ" dirty="0"/>
          </a:p>
          <a:p>
            <a:r>
              <a:rPr lang="en-GB" dirty="0"/>
              <a:t>	and earth to </a:t>
            </a:r>
            <a:r>
              <a:rPr lang="en-GB" dirty="0" err="1"/>
              <a:t>heav’n</a:t>
            </a:r>
            <a:r>
              <a:rPr lang="en-GB" dirty="0"/>
              <a:t>, and </a:t>
            </a:r>
            <a:r>
              <a:rPr lang="en-GB" dirty="0" err="1"/>
              <a:t>heav’n</a:t>
            </a:r>
            <a:r>
              <a:rPr lang="en-GB" dirty="0"/>
              <a:t> to earth, will </a:t>
            </a:r>
            <a:r>
              <a:rPr lang="en-GB" dirty="0" smtClean="0"/>
              <a:t>	answer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	all men now know the Saviour of the world is </a:t>
            </a:r>
            <a:r>
              <a:rPr lang="en-GB" dirty="0" smtClean="0"/>
              <a:t>	King</a:t>
            </a:r>
            <a:r>
              <a:rPr lang="en-GB" dirty="0" smtClean="0"/>
              <a:t>!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263</a:t>
            </a:r>
            <a:endParaRPr lang="en-NZ" altLang="en-US" sz="1000" dirty="0"/>
          </a:p>
          <a:p>
            <a:pPr algn="r"/>
            <a:r>
              <a:rPr lang="en-GB" sz="1000" i="1" dirty="0"/>
              <a:t>Used with permission</a:t>
            </a:r>
            <a:endParaRPr lang="en-NZ" sz="1000" i="1" dirty="0"/>
          </a:p>
          <a:p>
            <a:pPr algn="r"/>
            <a:r>
              <a:rPr lang="en-GB" sz="1000" dirty="0"/>
              <a:t>Text: William Y. Fullerton, c. 1929, alt.; </a:t>
            </a:r>
            <a:r>
              <a:rPr lang="en-GB" sz="1000" dirty="0" err="1"/>
              <a:t>st.</a:t>
            </a:r>
            <a:r>
              <a:rPr lang="en-GB" sz="1000" dirty="0"/>
              <a:t> 3 Michael O’Connor, © RSCM</a:t>
            </a:r>
            <a:endParaRPr lang="en-NZ" sz="1000" dirty="0"/>
          </a:p>
          <a:p>
            <a:pPr algn="r"/>
            <a:r>
              <a:rPr lang="en-GB" sz="1000" dirty="0"/>
              <a:t>Tune: Irish traditional melody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1. </a:t>
            </a:r>
            <a:r>
              <a:rPr lang="en-NZ" altLang="en-US" sz="2000" i="1" dirty="0" err="1" smtClean="0"/>
              <a:t>cont</a:t>
            </a:r>
            <a:r>
              <a:rPr lang="en-NZ" altLang="en-US" sz="2000" i="1" dirty="0" smtClean="0"/>
              <a:t>:</a:t>
            </a:r>
            <a:endParaRPr lang="en-NZ" altLang="en-US" i="1" dirty="0" smtClean="0"/>
          </a:p>
          <a:p>
            <a:r>
              <a:rPr lang="en-NZ" altLang="en-US" dirty="0" smtClean="0"/>
              <a:t>	</a:t>
            </a:r>
            <a:r>
              <a:rPr lang="en-GB" dirty="0"/>
              <a:t>But this I know, that he was born of Mary</a:t>
            </a:r>
            <a:endParaRPr lang="en-NZ" dirty="0"/>
          </a:p>
          <a:p>
            <a:r>
              <a:rPr lang="en-GB" dirty="0"/>
              <a:t>		when </a:t>
            </a:r>
            <a:r>
              <a:rPr lang="en-GB" dirty="0" err="1"/>
              <a:t>Bethl’em’s</a:t>
            </a:r>
            <a:r>
              <a:rPr lang="en-GB" dirty="0"/>
              <a:t> manger was his only home,</a:t>
            </a:r>
            <a:endParaRPr lang="en-NZ" dirty="0"/>
          </a:p>
          <a:p>
            <a:r>
              <a:rPr lang="en-GB" dirty="0"/>
              <a:t>	and that he lived at Nazareth and laboured;</a:t>
            </a:r>
            <a:endParaRPr lang="en-NZ" dirty="0"/>
          </a:p>
          <a:p>
            <a:r>
              <a:rPr lang="en-GB" dirty="0"/>
              <a:t>		and so our Lord, the Saviour of the world, is </a:t>
            </a:r>
            <a:r>
              <a:rPr lang="en-GB" dirty="0" smtClean="0"/>
              <a:t>	come.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cannot tell how silently he suffered</a:t>
            </a:r>
            <a:endParaRPr lang="en-NZ" dirty="0"/>
          </a:p>
          <a:p>
            <a:r>
              <a:rPr lang="en-GB" dirty="0"/>
              <a:t>		as with his peace he graced this vale of </a:t>
            </a:r>
            <a:r>
              <a:rPr lang="en-GB" dirty="0" smtClean="0"/>
              <a:t>	tears</a:t>
            </a:r>
            <a:r>
              <a:rPr lang="en-GB" dirty="0"/>
              <a:t>,</a:t>
            </a:r>
            <a:endParaRPr lang="en-NZ" dirty="0"/>
          </a:p>
          <a:p>
            <a:r>
              <a:rPr lang="en-GB" dirty="0"/>
              <a:t>	or how his heart upon the cross was broken,</a:t>
            </a:r>
            <a:endParaRPr lang="en-NZ" dirty="0"/>
          </a:p>
          <a:p>
            <a:r>
              <a:rPr lang="en-GB" dirty="0"/>
              <a:t>		the crown of pain to three and thirty years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5347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 </a:t>
            </a:r>
            <a:r>
              <a:rPr lang="en-NZ" altLang="en-US" sz="2000" i="1" dirty="0" err="1" smtClean="0"/>
              <a:t>cont</a:t>
            </a:r>
            <a:r>
              <a:rPr lang="en-NZ" altLang="en-US" sz="2000" i="1" dirty="0" smtClean="0"/>
              <a:t>:</a:t>
            </a:r>
            <a:r>
              <a:rPr lang="en-NZ" altLang="en-US" dirty="0" smtClean="0"/>
              <a:t>	</a:t>
            </a:r>
          </a:p>
          <a:p>
            <a:r>
              <a:rPr lang="en-NZ" dirty="0"/>
              <a:t>	</a:t>
            </a:r>
            <a:r>
              <a:rPr lang="en-GB" dirty="0" smtClean="0"/>
              <a:t>But </a:t>
            </a:r>
            <a:r>
              <a:rPr lang="en-GB" dirty="0"/>
              <a:t>this I know, he heals the broken-hearted,</a:t>
            </a:r>
            <a:endParaRPr lang="en-NZ" dirty="0"/>
          </a:p>
          <a:p>
            <a:r>
              <a:rPr lang="en-GB" dirty="0"/>
              <a:t>		forgives our sin and calms our lurking fear,</a:t>
            </a:r>
            <a:endParaRPr lang="en-NZ" dirty="0"/>
          </a:p>
          <a:p>
            <a:r>
              <a:rPr lang="en-GB" dirty="0"/>
              <a:t>	and lifts the burden from the heavy laden;</a:t>
            </a:r>
            <a:endParaRPr lang="en-NZ" dirty="0"/>
          </a:p>
          <a:p>
            <a:r>
              <a:rPr lang="en-GB" dirty="0"/>
              <a:t>		for yet the Lord and Saviour of the world is </a:t>
            </a:r>
            <a:r>
              <a:rPr lang="en-GB" dirty="0" smtClean="0"/>
              <a:t>	here.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473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cannot tell how on that Easter morning</a:t>
            </a:r>
            <a:endParaRPr lang="en-NZ" dirty="0"/>
          </a:p>
          <a:p>
            <a:r>
              <a:rPr lang="en-GB" dirty="0"/>
              <a:t>		the stone was moved that stood before the </a:t>
            </a:r>
            <a:r>
              <a:rPr lang="en-GB" dirty="0" smtClean="0"/>
              <a:t>	cave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how, in his flesh, the world to come was </a:t>
            </a:r>
            <a:r>
              <a:rPr lang="en-GB" dirty="0" smtClean="0"/>
              <a:t>	dawning</a:t>
            </a:r>
            <a:r>
              <a:rPr lang="en-GB" dirty="0"/>
              <a:t>:</a:t>
            </a:r>
            <a:endParaRPr lang="en-NZ" dirty="0"/>
          </a:p>
          <a:p>
            <a:r>
              <a:rPr lang="en-GB" dirty="0"/>
              <a:t>		the Lord of life and conqueror of the grave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5746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 </a:t>
            </a:r>
            <a:r>
              <a:rPr lang="en-NZ" altLang="en-US" sz="2000" i="1" dirty="0" err="1" smtClean="0"/>
              <a:t>cont</a:t>
            </a:r>
            <a:r>
              <a:rPr lang="en-NZ" altLang="en-US" sz="2000" i="1" dirty="0" smtClean="0"/>
              <a:t>:</a:t>
            </a:r>
            <a:r>
              <a:rPr lang="en-NZ" altLang="en-US" dirty="0" smtClean="0"/>
              <a:t>	</a:t>
            </a:r>
          </a:p>
          <a:p>
            <a:r>
              <a:rPr lang="en-NZ" dirty="0"/>
              <a:t>	</a:t>
            </a:r>
            <a:r>
              <a:rPr lang="en-GB" dirty="0" smtClean="0"/>
              <a:t>But </a:t>
            </a:r>
            <a:r>
              <a:rPr lang="en-GB" dirty="0"/>
              <a:t>this I know, his rising is no fable,</a:t>
            </a:r>
            <a:endParaRPr lang="en-NZ" dirty="0"/>
          </a:p>
          <a:p>
            <a:r>
              <a:rPr lang="en-GB" dirty="0"/>
              <a:t>		his Holy Spirit to the world he gives,</a:t>
            </a:r>
            <a:endParaRPr lang="en-NZ" dirty="0"/>
          </a:p>
          <a:p>
            <a:r>
              <a:rPr lang="en-GB" dirty="0"/>
              <a:t>	and high enthroned, he reigns with God the </a:t>
            </a:r>
            <a:r>
              <a:rPr lang="en-GB" dirty="0" smtClean="0"/>
              <a:t>	Father</a:t>
            </a:r>
            <a:endParaRPr lang="en-NZ" dirty="0"/>
          </a:p>
          <a:p>
            <a:r>
              <a:rPr lang="en-GB" dirty="0"/>
              <a:t>		since he, the Lord and Saviour of the world, </a:t>
            </a:r>
            <a:r>
              <a:rPr lang="en-GB" dirty="0" smtClean="0"/>
              <a:t>	now </a:t>
            </a:r>
            <a:r>
              <a:rPr lang="en-GB" dirty="0"/>
              <a:t>lives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1890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cannot tell how he will win the nations,</a:t>
            </a:r>
            <a:endParaRPr lang="en-NZ" dirty="0"/>
          </a:p>
          <a:p>
            <a:r>
              <a:rPr lang="en-GB" dirty="0"/>
              <a:t>		how he will claim his earthly heritage,</a:t>
            </a:r>
            <a:endParaRPr lang="en-NZ" dirty="0"/>
          </a:p>
          <a:p>
            <a:r>
              <a:rPr lang="en-GB" dirty="0"/>
              <a:t>	how satisfy the needs and aspirations</a:t>
            </a:r>
            <a:endParaRPr lang="en-NZ" dirty="0"/>
          </a:p>
          <a:p>
            <a:r>
              <a:rPr lang="en-GB" dirty="0"/>
              <a:t>		of East and West, of sinner and of sage.</a:t>
            </a:r>
            <a:endParaRPr lang="en-NZ" dirty="0"/>
          </a:p>
          <a:p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332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 </a:t>
            </a:r>
            <a:r>
              <a:rPr lang="en-NZ" altLang="en-US" sz="2000" i="1" dirty="0" err="1" smtClean="0"/>
              <a:t>cont</a:t>
            </a:r>
            <a:r>
              <a:rPr lang="en-NZ" altLang="en-US" sz="2000" i="1" dirty="0" smtClean="0"/>
              <a:t>:</a:t>
            </a:r>
            <a:r>
              <a:rPr lang="en-NZ" altLang="en-US" dirty="0" smtClean="0"/>
              <a:t>	</a:t>
            </a:r>
          </a:p>
          <a:p>
            <a:r>
              <a:rPr lang="en-NZ" dirty="0"/>
              <a:t>	</a:t>
            </a:r>
            <a:r>
              <a:rPr lang="en-GB" dirty="0" smtClean="0"/>
              <a:t>But </a:t>
            </a:r>
            <a:r>
              <a:rPr lang="en-GB" dirty="0"/>
              <a:t>this I know, all flesh shall see his glory,</a:t>
            </a:r>
            <a:endParaRPr lang="en-NZ" dirty="0"/>
          </a:p>
          <a:p>
            <a:r>
              <a:rPr lang="en-GB" dirty="0"/>
              <a:t>		and he shall reap the harvest he has sown,</a:t>
            </a:r>
            <a:endParaRPr lang="en-NZ" dirty="0"/>
          </a:p>
          <a:p>
            <a:r>
              <a:rPr lang="en-GB" dirty="0"/>
              <a:t>	and some glad day his sun will shine in </a:t>
            </a:r>
            <a:r>
              <a:rPr lang="en-GB" dirty="0" smtClean="0"/>
              <a:t>	splendour</a:t>
            </a:r>
            <a:endParaRPr lang="en-NZ" dirty="0"/>
          </a:p>
          <a:p>
            <a:r>
              <a:rPr lang="en-GB" dirty="0"/>
              <a:t>		when he, the Lord and Saviour of the world, </a:t>
            </a:r>
            <a:r>
              <a:rPr lang="en-GB" dirty="0" smtClean="0"/>
              <a:t>	is </a:t>
            </a:r>
            <a:r>
              <a:rPr lang="en-GB" dirty="0"/>
              <a:t>known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41400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 cannot tell how all the lands shall worship,</a:t>
            </a:r>
            <a:endParaRPr lang="en-NZ" dirty="0"/>
          </a:p>
          <a:p>
            <a:r>
              <a:rPr lang="en-GB" dirty="0"/>
              <a:t>		when at his bidding </a:t>
            </a:r>
            <a:r>
              <a:rPr lang="en-GB" dirty="0" err="1"/>
              <a:t>ev’ry</a:t>
            </a:r>
            <a:r>
              <a:rPr lang="en-GB" dirty="0"/>
              <a:t> storm is stilled,</a:t>
            </a:r>
            <a:endParaRPr lang="en-NZ" dirty="0"/>
          </a:p>
          <a:p>
            <a:r>
              <a:rPr lang="en-GB" dirty="0"/>
              <a:t>	or who can say how great the jubilation</a:t>
            </a:r>
            <a:endParaRPr lang="en-NZ" dirty="0"/>
          </a:p>
          <a:p>
            <a:r>
              <a:rPr lang="en-GB" dirty="0"/>
              <a:t>		when all our hearts with love for him are </a:t>
            </a:r>
            <a:r>
              <a:rPr lang="en-GB" dirty="0" smtClean="0"/>
              <a:t>	filled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8172400" y="6435666"/>
            <a:ext cx="9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NZ" altLang="en-US" sz="2000" i="1" dirty="0" err="1"/>
              <a:t>cont</a:t>
            </a:r>
            <a:r>
              <a:rPr lang="en-NZ" altLang="en-US" sz="2000" i="1" dirty="0"/>
              <a:t>…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6973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6</TotalTime>
  <Words>79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3</cp:revision>
  <cp:lastPrinted>1601-01-01T00:00:00Z</cp:lastPrinted>
  <dcterms:created xsi:type="dcterms:W3CDTF">2014-03-02T22:47:59Z</dcterms:created>
  <dcterms:modified xsi:type="dcterms:W3CDTF">2014-03-23T09:25:51Z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