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06C6688-48AA-46D8-B43C-C0C83DE6FE21}" type="datetimeFigureOut">
              <a:rPr lang="en-NZ"/>
              <a:pPr>
                <a:defRPr/>
              </a:pPr>
              <a:t>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E20D0E-31CB-4F1E-B0C7-D4179E9C3E22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67859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ECC1FF88-8590-4D0B-B819-12B81A531AC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1013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E70E083-5A54-44B5-B85B-83DB64C68CD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1867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7A6B386-6CCB-4818-929B-24BAFEA1F1C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4103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1343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4D63A14-7C60-4B48-A5D1-1820D350BB1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0929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F6F2AAE-69D8-483B-945A-BCB0F74CB1D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6006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936493C-00B4-4260-9DF4-B16BC81C266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9221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A9BC637-7ECB-4394-A95F-27518F2144A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4421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DA18954-3D6E-4FD3-A0CE-97FAAF22BCA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2197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564CECD-BC91-4FCD-904E-CED3280E099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2484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0D3038F-8035-4D61-BE40-5288E41DB50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5779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Let all mortal flesh keep silence,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and with fear and trembling stand;</a:t>
            </a:r>
            <a:endParaRPr lang="en-NZ" dirty="0"/>
          </a:p>
          <a:p>
            <a:r>
              <a:rPr lang="en-GB" dirty="0"/>
              <a:t>	set your minds on things eternal,</a:t>
            </a:r>
            <a:endParaRPr lang="en-NZ" dirty="0"/>
          </a:p>
          <a:p>
            <a:r>
              <a:rPr lang="en-GB" dirty="0"/>
              <a:t>		for with blessing in his hand</a:t>
            </a:r>
            <a:endParaRPr lang="en-NZ" dirty="0"/>
          </a:p>
          <a:p>
            <a:r>
              <a:rPr lang="en-GB" dirty="0"/>
              <a:t>	Christ our Lord to earth descended,</a:t>
            </a:r>
            <a:endParaRPr lang="en-NZ" dirty="0"/>
          </a:p>
          <a:p>
            <a:r>
              <a:rPr lang="en-GB" dirty="0"/>
              <a:t>		came our homage to command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264]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King of kings, yet born of Mary,</a:t>
            </a:r>
            <a:endParaRPr lang="en-NZ" dirty="0"/>
          </a:p>
          <a:p>
            <a:r>
              <a:rPr lang="en-GB" dirty="0"/>
              <a:t>		once upon the earth he stood;</a:t>
            </a:r>
            <a:endParaRPr lang="en-NZ" dirty="0"/>
          </a:p>
          <a:p>
            <a:r>
              <a:rPr lang="en-GB" dirty="0"/>
              <a:t>	Lord of lords we now perceive him</a:t>
            </a:r>
            <a:endParaRPr lang="en-NZ" dirty="0"/>
          </a:p>
          <a:p>
            <a:r>
              <a:rPr lang="en-GB" dirty="0"/>
              <a:t>		in the body and the blood.</a:t>
            </a:r>
            <a:endParaRPr lang="en-NZ" dirty="0"/>
          </a:p>
          <a:p>
            <a:r>
              <a:rPr lang="en-GB" dirty="0"/>
              <a:t>	He has </a:t>
            </a:r>
            <a:r>
              <a:rPr lang="en-GB" dirty="0" err="1"/>
              <a:t>giv’n</a:t>
            </a:r>
            <a:r>
              <a:rPr lang="en-GB" dirty="0"/>
              <a:t> to all the faithful</a:t>
            </a:r>
            <a:endParaRPr lang="en-NZ" dirty="0"/>
          </a:p>
          <a:p>
            <a:r>
              <a:rPr lang="en-GB" dirty="0"/>
              <a:t>		his own self for </a:t>
            </a:r>
            <a:r>
              <a:rPr lang="en-GB" dirty="0" err="1"/>
              <a:t>heav’nly</a:t>
            </a:r>
            <a:r>
              <a:rPr lang="en-GB" dirty="0"/>
              <a:t> food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Rank on rank the host of heaven</a:t>
            </a:r>
            <a:endParaRPr lang="en-NZ" dirty="0"/>
          </a:p>
          <a:p>
            <a:r>
              <a:rPr lang="en-GB" dirty="0"/>
              <a:t>		streams before him on the way,</a:t>
            </a:r>
            <a:endParaRPr lang="en-NZ" dirty="0"/>
          </a:p>
          <a:p>
            <a:r>
              <a:rPr lang="en-GB" dirty="0"/>
              <a:t>	as the Light of Light, descending</a:t>
            </a:r>
            <a:endParaRPr lang="en-NZ" dirty="0"/>
          </a:p>
          <a:p>
            <a:r>
              <a:rPr lang="en-GB" dirty="0"/>
              <a:t>		from the realms of endless day,</a:t>
            </a:r>
            <a:endParaRPr lang="en-NZ" dirty="0"/>
          </a:p>
          <a:p>
            <a:r>
              <a:rPr lang="en-GB" dirty="0"/>
              <a:t>	comes, the </a:t>
            </a:r>
            <a:r>
              <a:rPr lang="en-GB" dirty="0" err="1"/>
              <a:t>pow’rs</a:t>
            </a:r>
            <a:r>
              <a:rPr lang="en-GB" dirty="0"/>
              <a:t> of hell to vanquish,</a:t>
            </a:r>
            <a:endParaRPr lang="en-NZ" dirty="0"/>
          </a:p>
          <a:p>
            <a:r>
              <a:rPr lang="en-GB" dirty="0"/>
              <a:t>		clears the gloom of hell away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2010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/>
              <a:t>At his feet the six-winged seraph,</a:t>
            </a:r>
            <a:endParaRPr lang="en-NZ" dirty="0"/>
          </a:p>
          <a:p>
            <a:r>
              <a:rPr lang="en-GB" dirty="0"/>
              <a:t>		cherubim with sleepless eye,</a:t>
            </a:r>
            <a:endParaRPr lang="en-NZ" dirty="0"/>
          </a:p>
          <a:p>
            <a:r>
              <a:rPr lang="en-GB" dirty="0"/>
              <a:t>	veil their faces to his presence,</a:t>
            </a:r>
            <a:endParaRPr lang="en-NZ" dirty="0"/>
          </a:p>
          <a:p>
            <a:r>
              <a:rPr lang="en-GB" dirty="0"/>
              <a:t>		as with ceaseless voice they cry:</a:t>
            </a:r>
            <a:endParaRPr lang="en-NZ" dirty="0"/>
          </a:p>
          <a:p>
            <a:r>
              <a:rPr lang="en-GB" dirty="0"/>
              <a:t>	“Alleluia, alleluia!</a:t>
            </a:r>
            <a:endParaRPr lang="en-NZ" dirty="0"/>
          </a:p>
          <a:p>
            <a:r>
              <a:rPr lang="en-GB" dirty="0"/>
              <a:t>		Alleluia, Lord Most High</a:t>
            </a:r>
            <a:r>
              <a:rPr lang="en-GB" dirty="0" smtClean="0"/>
              <a:t>!”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264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Liturgy of St. James; tr. Gerard Moultrie, 1864, alt.</a:t>
            </a:r>
            <a:endParaRPr lang="en-NZ" sz="1000" dirty="0"/>
          </a:p>
          <a:p>
            <a:pPr algn="r"/>
            <a:r>
              <a:rPr lang="en-GB" sz="1000" dirty="0"/>
              <a:t>Tune: French melody, 17th cent.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45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2014-03-02T22:51:29Z</dcterms:created>
  <dcterms:modified xsi:type="dcterms:W3CDTF">2014-03-02T22:52:41Z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