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3EFA7AC-7A31-4C0E-A424-2BC605654EF9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31F282-B60B-48E3-BE6A-7DB1EF4B6D74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86518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B0E7134C-D275-4F41-8D38-1D8E4563954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6433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5219C07-D520-4C22-913A-B391DB2737C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7256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392EADE-44DC-431F-993F-884E6524BDD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212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4306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C17C001-9CBC-46E2-BB3C-27A227E3570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030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229C547-ED3C-485E-9CA2-0CD024B9324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6020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BC93BA2-4AED-49E3-8BCF-B1CE0A17823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6758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E18B4DE-DA61-4ACB-AF18-AC756633E4C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8169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3581804-40AF-488E-B480-585BA1AA323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6158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4CFAC5A-ACCA-4488-B688-042D531E553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0047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D224C6B-4B44-4908-99CC-EBC780E3F42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3055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Lord, you were rich </a:t>
            </a:r>
            <a:r>
              <a:rPr lang="en-GB" dirty="0"/>
              <a:t>beyond all splendour,</a:t>
            </a:r>
            <a:endParaRPr lang="en-NZ" dirty="0"/>
          </a:p>
          <a:p>
            <a:r>
              <a:rPr lang="en-GB" dirty="0"/>
              <a:t>		yet, for love’s sake, became so poor,</a:t>
            </a:r>
            <a:endParaRPr lang="en-NZ" dirty="0"/>
          </a:p>
          <a:p>
            <a:r>
              <a:rPr lang="en-GB" dirty="0"/>
              <a:t>	leaving your throne in glad surrender,</a:t>
            </a:r>
            <a:endParaRPr lang="en-NZ" dirty="0"/>
          </a:p>
          <a:p>
            <a:r>
              <a:rPr lang="en-GB" dirty="0"/>
              <a:t>		sapphire-paved courts for stable floor:</a:t>
            </a:r>
            <a:endParaRPr lang="en-NZ" dirty="0"/>
          </a:p>
          <a:p>
            <a:r>
              <a:rPr lang="en-GB" dirty="0"/>
              <a:t>	Lord, you were rich beyond all splendour,</a:t>
            </a:r>
            <a:endParaRPr lang="en-NZ" dirty="0"/>
          </a:p>
          <a:p>
            <a:r>
              <a:rPr lang="en-GB" dirty="0"/>
              <a:t>		yet, for love’s sake, became so poor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265]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You are our God beyond all praising,</a:t>
            </a:r>
            <a:endParaRPr lang="en-NZ" dirty="0"/>
          </a:p>
          <a:p>
            <a:r>
              <a:rPr lang="en-GB" dirty="0"/>
              <a:t>		yet, for love’s sake, became a man,</a:t>
            </a:r>
            <a:endParaRPr lang="en-NZ" dirty="0"/>
          </a:p>
          <a:p>
            <a:r>
              <a:rPr lang="en-GB" dirty="0"/>
              <a:t>	stooping so low but sinners raising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heav’nward</a:t>
            </a:r>
            <a:r>
              <a:rPr lang="en-GB" dirty="0"/>
              <a:t> by your eternal plan:</a:t>
            </a:r>
            <a:endParaRPr lang="en-NZ" dirty="0"/>
          </a:p>
          <a:p>
            <a:r>
              <a:rPr lang="en-GB" dirty="0"/>
              <a:t>	you are our God beyond all praising,</a:t>
            </a:r>
            <a:endParaRPr lang="en-NZ" dirty="0"/>
          </a:p>
          <a:p>
            <a:r>
              <a:rPr lang="en-GB" dirty="0"/>
              <a:t>		yet, for love’s sake, became a man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Lord, you are love beyond all telling;</a:t>
            </a:r>
            <a:endParaRPr lang="en-NZ" dirty="0"/>
          </a:p>
          <a:p>
            <a:r>
              <a:rPr lang="en-GB" dirty="0"/>
              <a:t>		Saviour and King, we worship you;</a:t>
            </a:r>
            <a:endParaRPr lang="en-NZ" dirty="0"/>
          </a:p>
          <a:p>
            <a:r>
              <a:rPr lang="en-GB" dirty="0"/>
              <a:t>	Emmanuel, within us dwelling,</a:t>
            </a:r>
            <a:endParaRPr lang="en-NZ" dirty="0"/>
          </a:p>
          <a:p>
            <a:r>
              <a:rPr lang="en-GB" dirty="0"/>
              <a:t>		make us and keep us pure and true:</a:t>
            </a:r>
            <a:endParaRPr lang="en-NZ" dirty="0"/>
          </a:p>
          <a:p>
            <a:r>
              <a:rPr lang="en-GB" dirty="0"/>
              <a:t>	Lord, you are love beyond all telling;</a:t>
            </a:r>
            <a:endParaRPr lang="en-NZ" dirty="0"/>
          </a:p>
          <a:p>
            <a:r>
              <a:rPr lang="en-GB" dirty="0"/>
              <a:t>		Saviour and King, we worship you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750004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265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(#5765490)</a:t>
            </a:r>
            <a:endParaRPr lang="en-NZ" sz="1000" i="1" dirty="0"/>
          </a:p>
          <a:p>
            <a:pPr algn="r"/>
            <a:r>
              <a:rPr lang="en-GB" sz="1000" dirty="0"/>
              <a:t>Text: Frank Houghton, 1934, © OMF International UK; rev. The </a:t>
            </a:r>
            <a:r>
              <a:rPr lang="en-GB" sz="1000" dirty="0" err="1"/>
              <a:t>Jubilate</a:t>
            </a:r>
            <a:r>
              <a:rPr lang="en-GB" sz="1000" dirty="0"/>
              <a:t> Group,</a:t>
            </a:r>
            <a:br>
              <a:rPr lang="en-GB" sz="1000" dirty="0"/>
            </a:br>
            <a:r>
              <a:rPr lang="en-GB" sz="1000" dirty="0"/>
              <a:t>© The </a:t>
            </a:r>
            <a:r>
              <a:rPr lang="en-GB" sz="1000" dirty="0" err="1"/>
              <a:t>Jubilate</a:t>
            </a:r>
            <a:r>
              <a:rPr lang="en-GB" sz="1000" dirty="0"/>
              <a:t> Group (admin. Hope Publishing Co.), 1982</a:t>
            </a:r>
            <a:endParaRPr lang="en-NZ" sz="1000" dirty="0"/>
          </a:p>
          <a:p>
            <a:pPr algn="r"/>
            <a:r>
              <a:rPr lang="en-GB" sz="1000" dirty="0"/>
              <a:t>Tune: French carol melody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50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2014-03-02T22:52:46Z</dcterms:created>
  <dcterms:modified xsi:type="dcterms:W3CDTF">2014-04-03T09:19:58Z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