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CE0AD1-56F2-4E34-AD12-BC082EFCB80C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EEB95-6F12-4F56-911A-612419F6619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810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15CEFAE-B440-4C89-AE0D-E2B7F5FAFE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956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ACAD5D-2E5F-4130-BD39-AB238BB19B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538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3994BB-7992-43CC-8439-375895427B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57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935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673DA4-4278-4019-85D4-9DA9055DD1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5607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E53472-CEB8-41CB-9458-8148A3F19D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318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90D8F5-401D-4A5F-8510-21ADCB0FBF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92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950BA7-777D-4DA8-B9B4-E774D29DDD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51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8187AA-638C-4B43-BE75-7A53066AAE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20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969582-A20F-41F3-8DF3-0E71EC3481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00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3B287A-AC50-478E-9F1F-473EFF5705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662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Who is this, so weak and helpless,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child of lowly Hebrew maid,</a:t>
            </a:r>
            <a:endParaRPr lang="en-NZ" dirty="0"/>
          </a:p>
          <a:p>
            <a:r>
              <a:rPr lang="en-GB" dirty="0"/>
              <a:t>	rudely in a stable sheltered,</a:t>
            </a:r>
            <a:endParaRPr lang="en-NZ" dirty="0"/>
          </a:p>
          <a:p>
            <a:r>
              <a:rPr lang="en-GB" dirty="0"/>
              <a:t>		coldly in a manger laid?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the Lord of all creation,</a:t>
            </a:r>
            <a:endParaRPr lang="en-NZ" dirty="0"/>
          </a:p>
          <a:p>
            <a:r>
              <a:rPr lang="en-GB" dirty="0"/>
              <a:t>		who this wondrous path has trod;</a:t>
            </a:r>
            <a:endParaRPr lang="en-NZ" dirty="0"/>
          </a:p>
          <a:p>
            <a:r>
              <a:rPr lang="en-GB" dirty="0"/>
              <a:t>	he is God from everlasting,</a:t>
            </a:r>
            <a:endParaRPr lang="en-NZ" dirty="0"/>
          </a:p>
          <a:p>
            <a:r>
              <a:rPr lang="en-GB" dirty="0"/>
              <a:t>		and to everlasting God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Who is this, a Man of sorrows,</a:t>
            </a:r>
            <a:endParaRPr lang="en-NZ" dirty="0"/>
          </a:p>
          <a:p>
            <a:r>
              <a:rPr lang="en-GB" dirty="0"/>
              <a:t>		walking sadly life’s hard way,</a:t>
            </a:r>
            <a:endParaRPr lang="en-NZ" dirty="0"/>
          </a:p>
          <a:p>
            <a:r>
              <a:rPr lang="en-GB" dirty="0"/>
              <a:t>	homeless, weary, sighing, weeping</a:t>
            </a:r>
            <a:endParaRPr lang="en-NZ" dirty="0"/>
          </a:p>
          <a:p>
            <a:r>
              <a:rPr lang="en-GB" dirty="0"/>
              <a:t>		over sin and Satan’s sway?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our God, our glorious Saviour,</a:t>
            </a:r>
            <a:endParaRPr lang="en-NZ" dirty="0"/>
          </a:p>
          <a:p>
            <a:r>
              <a:rPr lang="en-GB" dirty="0"/>
              <a:t>		who above the starry sky</a:t>
            </a:r>
            <a:endParaRPr lang="en-NZ" dirty="0"/>
          </a:p>
          <a:p>
            <a:r>
              <a:rPr lang="en-GB" dirty="0"/>
              <a:t>	is for us a place preparing,</a:t>
            </a:r>
            <a:endParaRPr lang="en-NZ" dirty="0"/>
          </a:p>
          <a:p>
            <a:r>
              <a:rPr lang="en-GB" dirty="0"/>
              <a:t>		where no tear can dim the eye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is this? Behold him shedding</a:t>
            </a:r>
            <a:endParaRPr lang="en-NZ" dirty="0"/>
          </a:p>
          <a:p>
            <a:r>
              <a:rPr lang="en-GB" dirty="0"/>
              <a:t>		drops of blood upon the ground!</a:t>
            </a:r>
            <a:endParaRPr lang="en-NZ" dirty="0"/>
          </a:p>
          <a:p>
            <a:r>
              <a:rPr lang="en-GB" dirty="0"/>
              <a:t>	Who is this, despised, rejected,</a:t>
            </a:r>
            <a:endParaRPr lang="en-NZ" dirty="0"/>
          </a:p>
          <a:p>
            <a:r>
              <a:rPr lang="en-GB" dirty="0"/>
              <a:t>		mocked, insulted, beaten, bound?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our God, who gifts and graces</a:t>
            </a:r>
            <a:endParaRPr lang="en-NZ" dirty="0"/>
          </a:p>
          <a:p>
            <a:r>
              <a:rPr lang="en-GB" dirty="0"/>
              <a:t>		on his church is pouring down;</a:t>
            </a:r>
            <a:endParaRPr lang="en-NZ" dirty="0"/>
          </a:p>
          <a:p>
            <a:r>
              <a:rPr lang="en-GB" dirty="0"/>
              <a:t>	who shall smite in holy vengeance</a:t>
            </a:r>
            <a:endParaRPr lang="en-NZ" dirty="0"/>
          </a:p>
          <a:p>
            <a:r>
              <a:rPr lang="en-GB" dirty="0"/>
              <a:t>		all his foes beneath his throne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402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is this that hangs there dying</a:t>
            </a:r>
            <a:endParaRPr lang="en-NZ" dirty="0"/>
          </a:p>
          <a:p>
            <a:r>
              <a:rPr lang="en-GB" dirty="0"/>
              <a:t>		while the rude world scoffs and scorns,</a:t>
            </a:r>
            <a:endParaRPr lang="en-NZ" dirty="0"/>
          </a:p>
          <a:p>
            <a:r>
              <a:rPr lang="en-GB" dirty="0"/>
              <a:t>	numbered with the malefactors,</a:t>
            </a:r>
            <a:endParaRPr lang="en-NZ" dirty="0"/>
          </a:p>
          <a:p>
            <a:r>
              <a:rPr lang="en-GB" dirty="0"/>
              <a:t>		torn with nails, and crowned with thorns?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the God who lives forever</a:t>
            </a:r>
            <a:endParaRPr lang="en-NZ" dirty="0"/>
          </a:p>
          <a:p>
            <a:r>
              <a:rPr lang="en-GB" dirty="0"/>
              <a:t>		’mid the shining ones on high,</a:t>
            </a:r>
            <a:endParaRPr lang="en-NZ" dirty="0"/>
          </a:p>
          <a:p>
            <a:r>
              <a:rPr lang="en-GB" dirty="0"/>
              <a:t>	in the glorious golden city</a:t>
            </a:r>
            <a:endParaRPr lang="en-NZ" dirty="0"/>
          </a:p>
          <a:p>
            <a:r>
              <a:rPr lang="en-GB" dirty="0"/>
              <a:t>		reigning everlastingly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</a:t>
            </a:r>
            <a:r>
              <a:rPr lang="en-GB" sz="1000" dirty="0" err="1"/>
              <a:t>Walsham</a:t>
            </a:r>
            <a:r>
              <a:rPr lang="en-GB" sz="1000" dirty="0"/>
              <a:t> How, 1867, rev. 1871, alt.</a:t>
            </a:r>
            <a:endParaRPr lang="en-NZ" sz="1000" dirty="0"/>
          </a:p>
          <a:p>
            <a:pPr algn="r"/>
            <a:r>
              <a:rPr lang="en-GB" sz="1000" dirty="0"/>
              <a:t>Tune: John Ambrose Lloyd, 1815–1874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2014-03-02T22:54:44Z</dcterms:created>
  <dcterms:modified xsi:type="dcterms:W3CDTF">2014-03-02T22:56:07Z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